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s/slide20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9.xml" ContentType="application/vnd.openxmlformats-officedocument.presentationml.slide+xml"/>
  <Override PartName="/ppt/slides/slide14.xml" ContentType="application/vnd.openxmlformats-officedocument.presentationml.slide+xml"/>
  <Override PartName="/ppt/slides/slide12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3.xml" ContentType="application/vnd.openxmlformats-officedocument.presentationml.slide+xml"/>
  <Override PartName="/ppt/slides/slide15.xml" ContentType="application/vnd.openxmlformats-officedocument.presentationml.slide+xml"/>
  <Override PartName="/ppt/notesSlides/notesSlide12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6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15.xml" ContentType="application/vnd.openxmlformats-officedocument.presentationml.notesSlide+xml"/>
  <Override PartName="/ppt/notesSlides/notesSlide13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9144000" cy="6858000"/>
  <p:embeddedFontLst>
    <p:embeddedFont>
      <p:font typeface="Quicksand" panose="020B0604020202020204" charset="0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Tahoma" panose="020B0604030504040204" pitchFamily="34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gIitXjCIP2CXAudAUtjem2KyaN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264" y="10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38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37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514350"/>
            <a:ext cx="60963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514350"/>
            <a:ext cx="60963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514350"/>
            <a:ext cx="60963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514350"/>
            <a:ext cx="60963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514350"/>
            <a:ext cx="60963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514350"/>
            <a:ext cx="60963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514350"/>
            <a:ext cx="60963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514350"/>
            <a:ext cx="60963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514350"/>
            <a:ext cx="60963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514350"/>
            <a:ext cx="60963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514350"/>
            <a:ext cx="60963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514350"/>
            <a:ext cx="60963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514350"/>
            <a:ext cx="60963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514350"/>
            <a:ext cx="60963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514350"/>
            <a:ext cx="60963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514350"/>
            <a:ext cx="60963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514350"/>
            <a:ext cx="60963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514350"/>
            <a:ext cx="60963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514350"/>
            <a:ext cx="60963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514350"/>
            <a:ext cx="60963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4"/>
          <p:cNvSpPr txBox="1"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4"/>
          <p:cNvSpPr txBox="1">
            <a:spLocks noGrp="1"/>
          </p:cNvSpPr>
          <p:nvPr>
            <p:ph type="body" idx="1"/>
          </p:nvPr>
        </p:nvSpPr>
        <p:spPr>
          <a:xfrm>
            <a:off x="1942415" y="2133600"/>
            <a:ext cx="6591985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41" name="Google Shape;41;p44"/>
          <p:cNvSpPr txBox="1">
            <a:spLocks noGrp="1"/>
          </p:cNvSpPr>
          <p:nvPr>
            <p:ph type="dt" idx="10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4"/>
          <p:cNvSpPr txBox="1">
            <a:spLocks noGrp="1"/>
          </p:cNvSpPr>
          <p:nvPr>
            <p:ph type="ftr" idx="11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4"/>
          <p:cNvSpPr/>
          <p:nvPr/>
        </p:nvSpPr>
        <p:spPr>
          <a:xfrm rot="10800000" flipH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 extrusionOk="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44"/>
          <p:cNvSpPr txBox="1">
            <a:spLocks noGrp="1"/>
          </p:cNvSpPr>
          <p:nvPr>
            <p:ph type="sldNum" idx="12"/>
          </p:nvPr>
        </p:nvSpPr>
        <p:spPr>
          <a:xfrm>
            <a:off x="511228" y="787783"/>
            <a:ext cx="5849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3"/>
          <p:cNvSpPr txBox="1"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alibri"/>
              <a:buNone/>
              <a:defRPr sz="48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3"/>
          <p:cNvSpPr txBox="1"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53"/>
          <p:cNvSpPr txBox="1">
            <a:spLocks noGrp="1"/>
          </p:cNvSpPr>
          <p:nvPr>
            <p:ph type="dt" idx="10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3"/>
          <p:cNvSpPr txBox="1">
            <a:spLocks noGrp="1"/>
          </p:cNvSpPr>
          <p:nvPr>
            <p:ph type="ftr" idx="11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53"/>
          <p:cNvSpPr/>
          <p:nvPr/>
        </p:nvSpPr>
        <p:spPr>
          <a:xfrm rot="10800000" flipH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 extrusionOk="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53"/>
          <p:cNvSpPr txBox="1">
            <a:spLocks noGrp="1"/>
          </p:cNvSpPr>
          <p:nvPr>
            <p:ph type="sldNum" idx="12"/>
          </p:nvPr>
        </p:nvSpPr>
        <p:spPr>
          <a:xfrm>
            <a:off x="511228" y="3244140"/>
            <a:ext cx="5849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4"/>
          <p:cNvSpPr txBox="1"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alibri"/>
              <a:buNone/>
              <a:defRPr sz="48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54"/>
          <p:cNvSpPr txBox="1">
            <a:spLocks noGrp="1"/>
          </p:cNvSpPr>
          <p:nvPr>
            <p:ph type="body" idx="1"/>
          </p:nvPr>
        </p:nvSpPr>
        <p:spPr>
          <a:xfrm>
            <a:off x="2415972" y="3505200"/>
            <a:ext cx="5653888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Font typeface="Calibri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Calibri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00"/>
              <a:buFont typeface="Calibri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00"/>
              <a:buFont typeface="Calibri"/>
              <a:buNone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14" name="Google Shape;114;p54"/>
          <p:cNvSpPr txBox="1">
            <a:spLocks noGrp="1"/>
          </p:cNvSpPr>
          <p:nvPr>
            <p:ph type="body" idx="2"/>
          </p:nvPr>
        </p:nvSpPr>
        <p:spPr>
          <a:xfrm>
            <a:off x="1942415" y="4354046"/>
            <a:ext cx="6591985" cy="155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54"/>
          <p:cNvSpPr txBox="1">
            <a:spLocks noGrp="1"/>
          </p:cNvSpPr>
          <p:nvPr>
            <p:ph type="dt" idx="10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54"/>
          <p:cNvSpPr txBox="1">
            <a:spLocks noGrp="1"/>
          </p:cNvSpPr>
          <p:nvPr>
            <p:ph type="ftr" idx="11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4"/>
          <p:cNvSpPr/>
          <p:nvPr/>
        </p:nvSpPr>
        <p:spPr>
          <a:xfrm rot="10800000" flipH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 extrusionOk="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54"/>
          <p:cNvSpPr txBox="1">
            <a:spLocks noGrp="1"/>
          </p:cNvSpPr>
          <p:nvPr>
            <p:ph type="sldNum" idx="12"/>
          </p:nvPr>
        </p:nvSpPr>
        <p:spPr>
          <a:xfrm>
            <a:off x="511228" y="3244140"/>
            <a:ext cx="5849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9" name="Google Shape;119;p54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0" name="Google Shape;120;p5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5"/>
          <p:cNvSpPr txBox="1"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alibri"/>
              <a:buNone/>
              <a:defRPr sz="4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55"/>
          <p:cNvSpPr txBox="1">
            <a:spLocks noGrp="1"/>
          </p:cNvSpPr>
          <p:nvPr>
            <p:ph type="body" idx="1"/>
          </p:nvPr>
        </p:nvSpPr>
        <p:spPr>
          <a:xfrm>
            <a:off x="1942415" y="5181600"/>
            <a:ext cx="6591985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24" name="Google Shape;124;p55"/>
          <p:cNvSpPr txBox="1">
            <a:spLocks noGrp="1"/>
          </p:cNvSpPr>
          <p:nvPr>
            <p:ph type="dt" idx="10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55"/>
          <p:cNvSpPr txBox="1">
            <a:spLocks noGrp="1"/>
          </p:cNvSpPr>
          <p:nvPr>
            <p:ph type="ftr" idx="11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55"/>
          <p:cNvSpPr/>
          <p:nvPr/>
        </p:nvSpPr>
        <p:spPr>
          <a:xfrm rot="10800000" flipH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 extrusionOk="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55"/>
          <p:cNvSpPr txBox="1">
            <a:spLocks noGrp="1"/>
          </p:cNvSpPr>
          <p:nvPr>
            <p:ph type="sldNum" idx="12"/>
          </p:nvPr>
        </p:nvSpPr>
        <p:spPr>
          <a:xfrm>
            <a:off x="511228" y="4983088"/>
            <a:ext cx="5849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6"/>
          <p:cNvSpPr txBox="1"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alibri"/>
              <a:buNone/>
              <a:defRPr sz="48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56"/>
          <p:cNvSpPr txBox="1">
            <a:spLocks noGrp="1"/>
          </p:cNvSpPr>
          <p:nvPr>
            <p:ph type="body" idx="1"/>
          </p:nvPr>
        </p:nvSpPr>
        <p:spPr>
          <a:xfrm>
            <a:off x="1942415" y="4343400"/>
            <a:ext cx="6688292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Calibri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00"/>
              <a:buFont typeface="Calibri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00"/>
              <a:buFont typeface="Calibri"/>
              <a:buNone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31" name="Google Shape;131;p56"/>
          <p:cNvSpPr txBox="1">
            <a:spLocks noGrp="1"/>
          </p:cNvSpPr>
          <p:nvPr>
            <p:ph type="body" idx="2"/>
          </p:nvPr>
        </p:nvSpPr>
        <p:spPr>
          <a:xfrm>
            <a:off x="1942415" y="5181600"/>
            <a:ext cx="6688292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32" name="Google Shape;132;p56"/>
          <p:cNvSpPr txBox="1">
            <a:spLocks noGrp="1"/>
          </p:cNvSpPr>
          <p:nvPr>
            <p:ph type="dt" idx="10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56"/>
          <p:cNvSpPr txBox="1">
            <a:spLocks noGrp="1"/>
          </p:cNvSpPr>
          <p:nvPr>
            <p:ph type="ftr" idx="11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56"/>
          <p:cNvSpPr/>
          <p:nvPr/>
        </p:nvSpPr>
        <p:spPr>
          <a:xfrm rot="10800000" flipH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 extrusionOk="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56"/>
          <p:cNvSpPr txBox="1">
            <a:spLocks noGrp="1"/>
          </p:cNvSpPr>
          <p:nvPr>
            <p:ph type="sldNum" idx="12"/>
          </p:nvPr>
        </p:nvSpPr>
        <p:spPr>
          <a:xfrm>
            <a:off x="511228" y="4983088"/>
            <a:ext cx="5849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6" name="Google Shape;136;p56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37" name="Google Shape;137;p56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7"/>
          <p:cNvSpPr txBox="1"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alibri"/>
              <a:buNone/>
              <a:defRPr sz="4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57"/>
          <p:cNvSpPr txBox="1">
            <a:spLocks noGrp="1"/>
          </p:cNvSpPr>
          <p:nvPr>
            <p:ph type="body" idx="1"/>
          </p:nvPr>
        </p:nvSpPr>
        <p:spPr>
          <a:xfrm>
            <a:off x="1942415" y="4343400"/>
            <a:ext cx="6591985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Calibri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00"/>
              <a:buFont typeface="Calibri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00"/>
              <a:buFont typeface="Calibri"/>
              <a:buNone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41" name="Google Shape;141;p57"/>
          <p:cNvSpPr txBox="1">
            <a:spLocks noGrp="1"/>
          </p:cNvSpPr>
          <p:nvPr>
            <p:ph type="body" idx="2"/>
          </p:nvPr>
        </p:nvSpPr>
        <p:spPr>
          <a:xfrm>
            <a:off x="1942415" y="5181600"/>
            <a:ext cx="6591985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42" name="Google Shape;142;p57"/>
          <p:cNvSpPr txBox="1">
            <a:spLocks noGrp="1"/>
          </p:cNvSpPr>
          <p:nvPr>
            <p:ph type="dt" idx="10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57"/>
          <p:cNvSpPr txBox="1">
            <a:spLocks noGrp="1"/>
          </p:cNvSpPr>
          <p:nvPr>
            <p:ph type="ftr" idx="11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57"/>
          <p:cNvSpPr/>
          <p:nvPr/>
        </p:nvSpPr>
        <p:spPr>
          <a:xfrm rot="10800000" flipH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 extrusionOk="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57"/>
          <p:cNvSpPr txBox="1">
            <a:spLocks noGrp="1"/>
          </p:cNvSpPr>
          <p:nvPr>
            <p:ph type="sldNum" idx="12"/>
          </p:nvPr>
        </p:nvSpPr>
        <p:spPr>
          <a:xfrm>
            <a:off x="511228" y="4983088"/>
            <a:ext cx="5849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8"/>
          <p:cNvSpPr txBox="1"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58"/>
          <p:cNvSpPr txBox="1">
            <a:spLocks noGrp="1"/>
          </p:cNvSpPr>
          <p:nvPr>
            <p:ph type="body" idx="1"/>
          </p:nvPr>
        </p:nvSpPr>
        <p:spPr>
          <a:xfrm rot="5400000">
            <a:off x="3295307" y="780707"/>
            <a:ext cx="3886200" cy="6591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49" name="Google Shape;149;p58"/>
          <p:cNvSpPr txBox="1">
            <a:spLocks noGrp="1"/>
          </p:cNvSpPr>
          <p:nvPr>
            <p:ph type="dt" idx="10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58"/>
          <p:cNvSpPr txBox="1">
            <a:spLocks noGrp="1"/>
          </p:cNvSpPr>
          <p:nvPr>
            <p:ph type="ftr" idx="11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58"/>
          <p:cNvSpPr/>
          <p:nvPr/>
        </p:nvSpPr>
        <p:spPr>
          <a:xfrm rot="10800000" flipH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 extrusionOk="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8"/>
          <p:cNvSpPr txBox="1">
            <a:spLocks noGrp="1"/>
          </p:cNvSpPr>
          <p:nvPr>
            <p:ph type="sldNum" idx="12"/>
          </p:nvPr>
        </p:nvSpPr>
        <p:spPr>
          <a:xfrm>
            <a:off x="511228" y="787783"/>
            <a:ext cx="5849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9"/>
          <p:cNvSpPr txBox="1">
            <a:spLocks noGrp="1"/>
          </p:cNvSpPr>
          <p:nvPr>
            <p:ph type="title"/>
          </p:nvPr>
        </p:nvSpPr>
        <p:spPr>
          <a:xfrm rot="5400000">
            <a:off x="5064693" y="2441248"/>
            <a:ext cx="5283817" cy="1656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59"/>
          <p:cNvSpPr txBox="1">
            <a:spLocks noGrp="1"/>
          </p:cNvSpPr>
          <p:nvPr>
            <p:ph type="body" idx="1"/>
          </p:nvPr>
        </p:nvSpPr>
        <p:spPr>
          <a:xfrm rot="5400000">
            <a:off x="1658681" y="911140"/>
            <a:ext cx="5283817" cy="4716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56" name="Google Shape;156;p59"/>
          <p:cNvSpPr txBox="1">
            <a:spLocks noGrp="1"/>
          </p:cNvSpPr>
          <p:nvPr>
            <p:ph type="dt" idx="10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59"/>
          <p:cNvSpPr txBox="1">
            <a:spLocks noGrp="1"/>
          </p:cNvSpPr>
          <p:nvPr>
            <p:ph type="ftr" idx="11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59"/>
          <p:cNvSpPr/>
          <p:nvPr/>
        </p:nvSpPr>
        <p:spPr>
          <a:xfrm rot="10800000" flipH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 extrusionOk="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59"/>
          <p:cNvSpPr txBox="1">
            <a:spLocks noGrp="1"/>
          </p:cNvSpPr>
          <p:nvPr>
            <p:ph type="sldNum" idx="12"/>
          </p:nvPr>
        </p:nvSpPr>
        <p:spPr>
          <a:xfrm>
            <a:off x="511228" y="787783"/>
            <a:ext cx="5849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5"/>
          <p:cNvSpPr txBox="1"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Calibri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5"/>
          <p:cNvSpPr txBox="1"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5"/>
          <p:cNvSpPr txBox="1">
            <a:spLocks noGrp="1"/>
          </p:cNvSpPr>
          <p:nvPr>
            <p:ph type="dt" idx="10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45"/>
          <p:cNvSpPr txBox="1">
            <a:spLocks noGrp="1"/>
          </p:cNvSpPr>
          <p:nvPr>
            <p:ph type="ftr" idx="11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5"/>
          <p:cNvSpPr/>
          <p:nvPr/>
        </p:nvSpPr>
        <p:spPr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 extrusionOk="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5"/>
          <p:cNvSpPr txBox="1">
            <a:spLocks noGrp="1"/>
          </p:cNvSpPr>
          <p:nvPr>
            <p:ph type="sldNum" idx="12"/>
          </p:nvPr>
        </p:nvSpPr>
        <p:spPr>
          <a:xfrm>
            <a:off x="423334" y="4529541"/>
            <a:ext cx="5849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6"/>
          <p:cNvSpPr txBox="1"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alibri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6"/>
          <p:cNvSpPr txBox="1"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46"/>
          <p:cNvSpPr txBox="1">
            <a:spLocks noGrp="1"/>
          </p:cNvSpPr>
          <p:nvPr>
            <p:ph type="dt" idx="10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6"/>
          <p:cNvSpPr txBox="1">
            <a:spLocks noGrp="1"/>
          </p:cNvSpPr>
          <p:nvPr>
            <p:ph type="ftr" idx="11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6"/>
          <p:cNvSpPr/>
          <p:nvPr/>
        </p:nvSpPr>
        <p:spPr>
          <a:xfrm rot="10800000" flipH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 extrusionOk="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46"/>
          <p:cNvSpPr txBox="1">
            <a:spLocks noGrp="1"/>
          </p:cNvSpPr>
          <p:nvPr>
            <p:ph type="sldNum" idx="12"/>
          </p:nvPr>
        </p:nvSpPr>
        <p:spPr>
          <a:xfrm>
            <a:off x="511228" y="3244140"/>
            <a:ext cx="5849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7"/>
          <p:cNvSpPr txBox="1"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7"/>
          <p:cNvSpPr txBox="1">
            <a:spLocks noGrp="1"/>
          </p:cNvSpPr>
          <p:nvPr>
            <p:ph type="body" idx="1"/>
          </p:nvPr>
        </p:nvSpPr>
        <p:spPr>
          <a:xfrm>
            <a:off x="1942416" y="2136706"/>
            <a:ext cx="3197531" cy="376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62" name="Google Shape;62;p47"/>
          <p:cNvSpPr txBox="1">
            <a:spLocks noGrp="1"/>
          </p:cNvSpPr>
          <p:nvPr>
            <p:ph type="body" idx="2"/>
          </p:nvPr>
        </p:nvSpPr>
        <p:spPr>
          <a:xfrm>
            <a:off x="5337307" y="2136706"/>
            <a:ext cx="3197093" cy="376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63" name="Google Shape;63;p47"/>
          <p:cNvSpPr txBox="1">
            <a:spLocks noGrp="1"/>
          </p:cNvSpPr>
          <p:nvPr>
            <p:ph type="dt" idx="10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7"/>
          <p:cNvSpPr txBox="1">
            <a:spLocks noGrp="1"/>
          </p:cNvSpPr>
          <p:nvPr>
            <p:ph type="ftr" idx="11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7"/>
          <p:cNvSpPr/>
          <p:nvPr/>
        </p:nvSpPr>
        <p:spPr>
          <a:xfrm rot="10800000" flipH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 extrusionOk="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7"/>
          <p:cNvSpPr txBox="1">
            <a:spLocks noGrp="1"/>
          </p:cNvSpPr>
          <p:nvPr>
            <p:ph type="sldNum" idx="12"/>
          </p:nvPr>
        </p:nvSpPr>
        <p:spPr>
          <a:xfrm>
            <a:off x="511228" y="787783"/>
            <a:ext cx="5849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8"/>
          <p:cNvSpPr txBox="1"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48"/>
          <p:cNvSpPr txBox="1"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0" name="Google Shape;70;p48"/>
          <p:cNvSpPr txBox="1">
            <a:spLocks noGrp="1"/>
          </p:cNvSpPr>
          <p:nvPr>
            <p:ph type="body" idx="2"/>
          </p:nvPr>
        </p:nvSpPr>
        <p:spPr>
          <a:xfrm>
            <a:off x="1942415" y="2802888"/>
            <a:ext cx="3197532" cy="310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71" name="Google Shape;71;p48"/>
          <p:cNvSpPr txBox="1">
            <a:spLocks noGrp="1"/>
          </p:cNvSpPr>
          <p:nvPr>
            <p:ph type="body" idx="3"/>
          </p:nvPr>
        </p:nvSpPr>
        <p:spPr>
          <a:xfrm>
            <a:off x="5656154" y="2223398"/>
            <a:ext cx="28732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2" name="Google Shape;72;p48"/>
          <p:cNvSpPr txBox="1">
            <a:spLocks noGrp="1"/>
          </p:cNvSpPr>
          <p:nvPr>
            <p:ph type="body" idx="4"/>
          </p:nvPr>
        </p:nvSpPr>
        <p:spPr>
          <a:xfrm>
            <a:off x="5333715" y="2799660"/>
            <a:ext cx="3195680" cy="310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73" name="Google Shape;73;p48"/>
          <p:cNvSpPr txBox="1">
            <a:spLocks noGrp="1"/>
          </p:cNvSpPr>
          <p:nvPr>
            <p:ph type="dt" idx="10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8"/>
          <p:cNvSpPr txBox="1">
            <a:spLocks noGrp="1"/>
          </p:cNvSpPr>
          <p:nvPr>
            <p:ph type="ftr" idx="11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48"/>
          <p:cNvSpPr/>
          <p:nvPr/>
        </p:nvSpPr>
        <p:spPr>
          <a:xfrm rot="10800000" flipH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 extrusionOk="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48"/>
          <p:cNvSpPr txBox="1">
            <a:spLocks noGrp="1"/>
          </p:cNvSpPr>
          <p:nvPr>
            <p:ph type="sldNum" idx="12"/>
          </p:nvPr>
        </p:nvSpPr>
        <p:spPr>
          <a:xfrm>
            <a:off x="511228" y="787783"/>
            <a:ext cx="5849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9"/>
          <p:cNvSpPr txBox="1"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9"/>
          <p:cNvSpPr txBox="1">
            <a:spLocks noGrp="1"/>
          </p:cNvSpPr>
          <p:nvPr>
            <p:ph type="dt" idx="10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9"/>
          <p:cNvSpPr txBox="1">
            <a:spLocks noGrp="1"/>
          </p:cNvSpPr>
          <p:nvPr>
            <p:ph type="ftr" idx="11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9"/>
          <p:cNvSpPr/>
          <p:nvPr/>
        </p:nvSpPr>
        <p:spPr>
          <a:xfrm rot="10800000" flipH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 extrusionOk="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49"/>
          <p:cNvSpPr txBox="1">
            <a:spLocks noGrp="1"/>
          </p:cNvSpPr>
          <p:nvPr>
            <p:ph type="sldNum" idx="12"/>
          </p:nvPr>
        </p:nvSpPr>
        <p:spPr>
          <a:xfrm>
            <a:off x="511228" y="787783"/>
            <a:ext cx="5849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0"/>
          <p:cNvSpPr txBox="1">
            <a:spLocks noGrp="1"/>
          </p:cNvSpPr>
          <p:nvPr>
            <p:ph type="dt" idx="10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0"/>
          <p:cNvSpPr txBox="1">
            <a:spLocks noGrp="1"/>
          </p:cNvSpPr>
          <p:nvPr>
            <p:ph type="ftr" idx="11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50"/>
          <p:cNvSpPr/>
          <p:nvPr/>
        </p:nvSpPr>
        <p:spPr>
          <a:xfrm rot="10800000" flipH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 extrusionOk="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0"/>
          <p:cNvSpPr txBox="1">
            <a:spLocks noGrp="1"/>
          </p:cNvSpPr>
          <p:nvPr>
            <p:ph type="sldNum" idx="12"/>
          </p:nvPr>
        </p:nvSpPr>
        <p:spPr>
          <a:xfrm>
            <a:off x="511228" y="787783"/>
            <a:ext cx="5849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1"/>
          <p:cNvSpPr txBox="1"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Calibri"/>
              <a:buNone/>
              <a:defRPr sz="20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51"/>
          <p:cNvSpPr txBox="1">
            <a:spLocks noGrp="1"/>
          </p:cNvSpPr>
          <p:nvPr>
            <p:ph type="body" idx="1"/>
          </p:nvPr>
        </p:nvSpPr>
        <p:spPr>
          <a:xfrm>
            <a:off x="4743494" y="446089"/>
            <a:ext cx="3790906" cy="541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91" name="Google Shape;91;p51"/>
          <p:cNvSpPr txBox="1">
            <a:spLocks noGrp="1"/>
          </p:cNvSpPr>
          <p:nvPr>
            <p:ph type="body" idx="2"/>
          </p:nvPr>
        </p:nvSpPr>
        <p:spPr>
          <a:xfrm>
            <a:off x="1942415" y="1598613"/>
            <a:ext cx="2629584" cy="426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2" name="Google Shape;92;p51"/>
          <p:cNvSpPr txBox="1">
            <a:spLocks noGrp="1"/>
          </p:cNvSpPr>
          <p:nvPr>
            <p:ph type="dt" idx="10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51"/>
          <p:cNvSpPr txBox="1">
            <a:spLocks noGrp="1"/>
          </p:cNvSpPr>
          <p:nvPr>
            <p:ph type="ftr" idx="11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51"/>
          <p:cNvSpPr/>
          <p:nvPr/>
        </p:nvSpPr>
        <p:spPr>
          <a:xfrm rot="10800000" flipH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 extrusionOk="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51"/>
          <p:cNvSpPr txBox="1">
            <a:spLocks noGrp="1"/>
          </p:cNvSpPr>
          <p:nvPr>
            <p:ph type="sldNum" idx="12"/>
          </p:nvPr>
        </p:nvSpPr>
        <p:spPr>
          <a:xfrm>
            <a:off x="511228" y="787783"/>
            <a:ext cx="5849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2"/>
          <p:cNvSpPr txBox="1"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Calibri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2"/>
          <p:cNvSpPr>
            <a:spLocks noGrp="1"/>
          </p:cNvSpPr>
          <p:nvPr>
            <p:ph type="pic" idx="2"/>
          </p:nvPr>
        </p:nvSpPr>
        <p:spPr>
          <a:xfrm>
            <a:off x="1942415" y="634965"/>
            <a:ext cx="6591985" cy="385497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52"/>
          <p:cNvSpPr txBox="1">
            <a:spLocks noGrp="1"/>
          </p:cNvSpPr>
          <p:nvPr>
            <p:ph type="body" idx="1"/>
          </p:nvPr>
        </p:nvSpPr>
        <p:spPr>
          <a:xfrm>
            <a:off x="1942415" y="5367338"/>
            <a:ext cx="6591985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0" name="Google Shape;100;p52"/>
          <p:cNvSpPr txBox="1">
            <a:spLocks noGrp="1"/>
          </p:cNvSpPr>
          <p:nvPr>
            <p:ph type="dt" idx="10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52"/>
          <p:cNvSpPr txBox="1">
            <a:spLocks noGrp="1"/>
          </p:cNvSpPr>
          <p:nvPr>
            <p:ph type="ftr" idx="11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52"/>
          <p:cNvSpPr/>
          <p:nvPr/>
        </p:nvSpPr>
        <p:spPr>
          <a:xfrm rot="10800000" flipH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 extrusionOk="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52"/>
          <p:cNvSpPr txBox="1">
            <a:spLocks noGrp="1"/>
          </p:cNvSpPr>
          <p:nvPr>
            <p:ph type="sldNum" idx="12"/>
          </p:nvPr>
        </p:nvSpPr>
        <p:spPr>
          <a:xfrm>
            <a:off x="511228" y="4983088"/>
            <a:ext cx="5849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DE6C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43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7" name="Google Shape;7;p43"/>
            <p:cNvSpPr/>
            <p:nvPr/>
          </p:nvSpPr>
          <p:spPr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l" t="t" r="r" b="b"/>
              <a:pathLst>
                <a:path w="22" h="136" extrusionOk="0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43"/>
            <p:cNvSpPr/>
            <p:nvPr/>
          </p:nvSpPr>
          <p:spPr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l" t="t" r="r" b="b"/>
              <a:pathLst>
                <a:path w="140" h="504" extrusionOk="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43"/>
            <p:cNvSpPr/>
            <p:nvPr/>
          </p:nvSpPr>
          <p:spPr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l" t="t" r="r" b="b"/>
              <a:pathLst>
                <a:path w="132" h="308" extrusionOk="0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43"/>
            <p:cNvSpPr/>
            <p:nvPr/>
          </p:nvSpPr>
          <p:spPr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l" t="t" r="r" b="b"/>
              <a:pathLst>
                <a:path w="37" h="79" extrusionOk="0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43"/>
            <p:cNvSpPr/>
            <p:nvPr/>
          </p:nvSpPr>
          <p:spPr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l" t="t" r="r" b="b"/>
              <a:pathLst>
                <a:path w="178" h="722" extrusionOk="0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43"/>
            <p:cNvSpPr/>
            <p:nvPr/>
          </p:nvSpPr>
          <p:spPr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l" t="t" r="r" b="b"/>
              <a:pathLst>
                <a:path w="23" h="635" extrusionOk="0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43"/>
            <p:cNvSpPr/>
            <p:nvPr/>
          </p:nvSpPr>
          <p:spPr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43"/>
            <p:cNvSpPr/>
            <p:nvPr/>
          </p:nvSpPr>
          <p:spPr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l" t="t" r="r" b="b"/>
              <a:pathLst>
                <a:path w="41" h="222" extrusionOk="0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43"/>
            <p:cNvSpPr/>
            <p:nvPr/>
          </p:nvSpPr>
          <p:spPr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l" t="t" r="r" b="b"/>
              <a:pathLst>
                <a:path w="450" h="878" extrusionOk="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43"/>
            <p:cNvSpPr/>
            <p:nvPr/>
          </p:nvSpPr>
          <p:spPr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l" t="t" r="r" b="b"/>
              <a:pathLst>
                <a:path w="35" h="73" extrusionOk="0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43"/>
            <p:cNvSpPr/>
            <p:nvPr/>
          </p:nvSpPr>
          <p:spPr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43"/>
            <p:cNvSpPr/>
            <p:nvPr/>
          </p:nvSpPr>
          <p:spPr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l" t="t" r="r" b="b"/>
              <a:pathLst>
                <a:path w="52" h="135" extrusionOk="0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43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20" name="Google Shape;20;p43"/>
            <p:cNvSpPr/>
            <p:nvPr/>
          </p:nvSpPr>
          <p:spPr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l" t="t" r="r" b="b"/>
              <a:pathLst>
                <a:path w="103" h="920" extrusionOk="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43"/>
            <p:cNvSpPr/>
            <p:nvPr/>
          </p:nvSpPr>
          <p:spPr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l" t="t" r="r" b="b"/>
              <a:pathLst>
                <a:path w="88" h="330" extrusionOk="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43"/>
            <p:cNvSpPr/>
            <p:nvPr/>
          </p:nvSpPr>
          <p:spPr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l" t="t" r="r" b="b"/>
              <a:pathLst>
                <a:path w="90" h="207" extrusionOk="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43"/>
            <p:cNvSpPr/>
            <p:nvPr/>
          </p:nvSpPr>
          <p:spPr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l" t="t" r="r" b="b"/>
              <a:pathLst>
                <a:path w="115" h="467" extrusionOk="0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3"/>
            <p:cNvSpPr/>
            <p:nvPr/>
          </p:nvSpPr>
          <p:spPr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l" t="t" r="r" b="b"/>
              <a:pathLst>
                <a:path w="36" h="633" extrusionOk="0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3"/>
            <p:cNvSpPr/>
            <p:nvPr/>
          </p:nvSpPr>
          <p:spPr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l" t="t" r="r" b="b"/>
              <a:pathLst>
                <a:path w="28" h="59" extrusionOk="0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3"/>
            <p:cNvSpPr/>
            <p:nvPr/>
          </p:nvSpPr>
          <p:spPr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3"/>
            <p:cNvSpPr/>
            <p:nvPr/>
          </p:nvSpPr>
          <p:spPr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l" t="t" r="r" b="b"/>
              <a:pathLst>
                <a:path w="294" h="568" extrusionOk="0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3"/>
            <p:cNvSpPr/>
            <p:nvPr/>
          </p:nvSpPr>
          <p:spPr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l" t="t" r="r" b="b"/>
              <a:pathLst>
                <a:path w="25" h="53" extrusionOk="0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3"/>
            <p:cNvSpPr/>
            <p:nvPr/>
          </p:nvSpPr>
          <p:spPr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l" t="t" r="r" b="b"/>
              <a:pathLst>
                <a:path w="29" h="141" extrusionOk="0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3"/>
            <p:cNvSpPr/>
            <p:nvPr/>
          </p:nvSpPr>
          <p:spPr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3"/>
            <p:cNvSpPr/>
            <p:nvPr/>
          </p:nvSpPr>
          <p:spPr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l" t="t" r="r" b="b"/>
              <a:pathLst>
                <a:path w="44" h="111" extrusionOk="0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32;p43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3"/>
          <p:cNvSpPr txBox="1"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3"/>
          <p:cNvSpPr txBox="1"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🠶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🠶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43"/>
          <p:cNvSpPr txBox="1">
            <a:spLocks noGrp="1"/>
          </p:cNvSpPr>
          <p:nvPr>
            <p:ph type="dt" idx="10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43"/>
          <p:cNvSpPr txBox="1">
            <a:spLocks noGrp="1"/>
          </p:cNvSpPr>
          <p:nvPr>
            <p:ph type="ftr" idx="11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43"/>
          <p:cNvSpPr txBox="1">
            <a:spLocks noGrp="1"/>
          </p:cNvSpPr>
          <p:nvPr>
            <p:ph type="sldNum" idx="12"/>
          </p:nvPr>
        </p:nvSpPr>
        <p:spPr>
          <a:xfrm>
            <a:off x="511228" y="787783"/>
            <a:ext cx="5849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jpg"/><Relationship Id="rId5" Type="http://schemas.openxmlformats.org/officeDocument/2006/relationships/image" Target="../media/image9.jp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22.png"/><Relationship Id="rId18" Type="http://schemas.openxmlformats.org/officeDocument/2006/relationships/image" Target="../media/image11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12" Type="http://schemas.openxmlformats.org/officeDocument/2006/relationships/image" Target="../media/image26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4.png"/><Relationship Id="rId5" Type="http://schemas.openxmlformats.org/officeDocument/2006/relationships/image" Target="../media/image21.png"/><Relationship Id="rId15" Type="http://schemas.openxmlformats.org/officeDocument/2006/relationships/image" Target="../media/image28.png"/><Relationship Id="rId10" Type="http://schemas.openxmlformats.org/officeDocument/2006/relationships/image" Target="../media/image13.png"/><Relationship Id="rId19" Type="http://schemas.openxmlformats.org/officeDocument/2006/relationships/image" Target="../media/image12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7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9.jpg"/><Relationship Id="rId10" Type="http://schemas.openxmlformats.org/officeDocument/2006/relationships/image" Target="../media/image15.jpg"/><Relationship Id="rId4" Type="http://schemas.openxmlformats.org/officeDocument/2006/relationships/image" Target="../media/image8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1F4E8">
                <a:alpha val="60784"/>
              </a:srgbClr>
            </a:gs>
            <a:gs pos="76000">
              <a:srgbClr val="F1F4E8">
                <a:alpha val="60784"/>
              </a:srgbClr>
            </a:gs>
            <a:gs pos="100000">
              <a:srgbClr val="DDE6C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"/>
          <p:cNvGrpSpPr/>
          <p:nvPr/>
        </p:nvGrpSpPr>
        <p:grpSpPr>
          <a:xfrm>
            <a:off x="3252851" y="1770062"/>
            <a:ext cx="5662930" cy="338455"/>
            <a:chOff x="3252851" y="1770062"/>
            <a:chExt cx="5662930" cy="338455"/>
          </a:xfrm>
        </p:grpSpPr>
        <p:sp>
          <p:nvSpPr>
            <p:cNvPr id="165" name="Google Shape;165;p1"/>
            <p:cNvSpPr/>
            <p:nvPr/>
          </p:nvSpPr>
          <p:spPr>
            <a:xfrm>
              <a:off x="7300976" y="1770062"/>
              <a:ext cx="1475105" cy="338455"/>
            </a:xfrm>
            <a:custGeom>
              <a:avLst/>
              <a:gdLst/>
              <a:ahLst/>
              <a:cxnLst/>
              <a:rect l="l" t="t" r="r" b="b"/>
              <a:pathLst>
                <a:path w="1475104" h="338455" extrusionOk="0">
                  <a:moveTo>
                    <a:pt x="1474724" y="230187"/>
                  </a:moveTo>
                  <a:lnTo>
                    <a:pt x="0" y="230187"/>
                  </a:lnTo>
                  <a:lnTo>
                    <a:pt x="0" y="338137"/>
                  </a:lnTo>
                  <a:lnTo>
                    <a:pt x="1474724" y="338137"/>
                  </a:lnTo>
                  <a:lnTo>
                    <a:pt x="1474724" y="230187"/>
                  </a:lnTo>
                  <a:close/>
                </a:path>
                <a:path w="1475104" h="338455" extrusionOk="0">
                  <a:moveTo>
                    <a:pt x="1474724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474724" y="152400"/>
                  </a:lnTo>
                  <a:lnTo>
                    <a:pt x="1474724" y="0"/>
                  </a:lnTo>
                  <a:close/>
                </a:path>
              </a:pathLst>
            </a:custGeom>
            <a:solidFill>
              <a:srgbClr val="CCCC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"/>
            <p:cNvSpPr/>
            <p:nvPr/>
          </p:nvSpPr>
          <p:spPr>
            <a:xfrm>
              <a:off x="3252851" y="1922462"/>
              <a:ext cx="5662930" cy="78105"/>
            </a:xfrm>
            <a:custGeom>
              <a:avLst/>
              <a:gdLst/>
              <a:ahLst/>
              <a:cxnLst/>
              <a:rect l="l" t="t" r="r" b="b"/>
              <a:pathLst>
                <a:path w="5662930" h="78105" extrusionOk="0">
                  <a:moveTo>
                    <a:pt x="5662676" y="0"/>
                  </a:moveTo>
                  <a:lnTo>
                    <a:pt x="0" y="0"/>
                  </a:lnTo>
                  <a:lnTo>
                    <a:pt x="0" y="77787"/>
                  </a:lnTo>
                  <a:lnTo>
                    <a:pt x="5662676" y="77787"/>
                  </a:lnTo>
                  <a:lnTo>
                    <a:pt x="5662676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7" name="Google Shape;167;p1"/>
          <p:cNvSpPr txBox="1">
            <a:spLocks noGrp="1"/>
          </p:cNvSpPr>
          <p:nvPr>
            <p:ph type="title"/>
          </p:nvPr>
        </p:nvSpPr>
        <p:spPr>
          <a:xfrm>
            <a:off x="1607947" y="896823"/>
            <a:ext cx="6838315" cy="57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alibri"/>
              <a:buNone/>
            </a:pPr>
            <a:r>
              <a:rPr lang="en-GB"/>
              <a:t>CLIENT/SERVER COMPUTING</a:t>
            </a:r>
            <a:endParaRPr/>
          </a:p>
        </p:txBody>
      </p:sp>
      <p:sp>
        <p:nvSpPr>
          <p:cNvPr id="168" name="Google Shape;168;p1"/>
          <p:cNvSpPr txBox="1"/>
          <p:nvPr/>
        </p:nvSpPr>
        <p:spPr>
          <a:xfrm>
            <a:off x="884237" y="2922385"/>
            <a:ext cx="7952400" cy="1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u="sng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rPr>
              <a:t> 	</a:t>
            </a:r>
            <a:r>
              <a:rPr lang="en-GB" sz="1800" b="1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GB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Client/Server 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term used to describe a computing model for the development of computerized systems. This model is based on the distribution of </a:t>
            </a:r>
            <a:r>
              <a:rPr lang="en-GB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between processors: servers and clients. A client is any process that requests specific services from server processes. A server is a process that provides requested services for clients. Client and server processes can reside in the same computer or in different computers connected by a network.</a:t>
            </a:r>
            <a:endParaRPr sz="1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36911" y="609600"/>
            <a:ext cx="4593734" cy="1774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800" y="2819400"/>
            <a:ext cx="4026243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2"/>
          <p:cNvPicPr preferRelativeResize="0"/>
          <p:nvPr/>
        </p:nvPicPr>
        <p:blipFill rotWithShape="1">
          <a:blip r:embed="rId5">
            <a:alphaModFix/>
          </a:blip>
          <a:srcRect l="6129" r="12418"/>
          <a:stretch/>
        </p:blipFill>
        <p:spPr>
          <a:xfrm>
            <a:off x="4953000" y="2836682"/>
            <a:ext cx="3934190" cy="2808986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3"/>
          <p:cNvSpPr/>
          <p:nvPr/>
        </p:nvSpPr>
        <p:spPr>
          <a:xfrm>
            <a:off x="806704" y="1104829"/>
            <a:ext cx="7992776" cy="5201963"/>
          </a:xfrm>
          <a:custGeom>
            <a:avLst/>
            <a:gdLst/>
            <a:ahLst/>
            <a:cxnLst/>
            <a:rect l="l" t="t" r="r" b="b"/>
            <a:pathLst>
              <a:path w="7992776" h="5201963" extrusionOk="0">
                <a:moveTo>
                  <a:pt x="5674779" y="535712"/>
                </a:moveTo>
                <a:cubicBezTo>
                  <a:pt x="4773826" y="358659"/>
                  <a:pt x="4074579" y="62823"/>
                  <a:pt x="3442567" y="11276"/>
                </a:cubicBezTo>
                <a:cubicBezTo>
                  <a:pt x="2810555" y="-40271"/>
                  <a:pt x="2384731" y="94200"/>
                  <a:pt x="1882708" y="226429"/>
                </a:cubicBezTo>
                <a:cubicBezTo>
                  <a:pt x="1380685" y="358658"/>
                  <a:pt x="744192" y="452788"/>
                  <a:pt x="430427" y="804653"/>
                </a:cubicBezTo>
                <a:cubicBezTo>
                  <a:pt x="116662" y="1156518"/>
                  <a:pt x="-4362" y="1849042"/>
                  <a:pt x="120" y="2337618"/>
                </a:cubicBezTo>
                <a:cubicBezTo>
                  <a:pt x="4602" y="2826194"/>
                  <a:pt x="242167" y="3399936"/>
                  <a:pt x="457320" y="3736112"/>
                </a:cubicBezTo>
                <a:cubicBezTo>
                  <a:pt x="672473" y="4072288"/>
                  <a:pt x="1064678" y="4152970"/>
                  <a:pt x="1291037" y="4354676"/>
                </a:cubicBezTo>
                <a:cubicBezTo>
                  <a:pt x="1517396" y="4556382"/>
                  <a:pt x="1530843" y="4805153"/>
                  <a:pt x="1815473" y="4946347"/>
                </a:cubicBezTo>
                <a:cubicBezTo>
                  <a:pt x="2100103" y="5087541"/>
                  <a:pt x="2557302" y="5206323"/>
                  <a:pt x="2998814" y="5201841"/>
                </a:cubicBezTo>
                <a:cubicBezTo>
                  <a:pt x="3440326" y="5197359"/>
                  <a:pt x="3839255" y="5172706"/>
                  <a:pt x="4464543" y="4919453"/>
                </a:cubicBezTo>
                <a:cubicBezTo>
                  <a:pt x="5089831" y="4666200"/>
                  <a:pt x="6181284" y="3987124"/>
                  <a:pt x="6750543" y="3682324"/>
                </a:cubicBezTo>
                <a:cubicBezTo>
                  <a:pt x="7319802" y="3377524"/>
                  <a:pt x="7700802" y="3417865"/>
                  <a:pt x="7880096" y="3090653"/>
                </a:cubicBezTo>
                <a:cubicBezTo>
                  <a:pt x="8059390" y="2763441"/>
                  <a:pt x="8012326" y="2088847"/>
                  <a:pt x="7826308" y="1719053"/>
                </a:cubicBezTo>
                <a:cubicBezTo>
                  <a:pt x="7640290" y="1349259"/>
                  <a:pt x="7122578" y="1069111"/>
                  <a:pt x="6763990" y="871888"/>
                </a:cubicBezTo>
                <a:cubicBezTo>
                  <a:pt x="6405402" y="674665"/>
                  <a:pt x="6028884" y="521144"/>
                  <a:pt x="5674779" y="535712"/>
                </a:cubicBezTo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453570">
            <a:off x="4052161" y="1206649"/>
            <a:ext cx="866771" cy="117216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49" name="Google Shape;249;p13"/>
          <p:cNvPicPr preferRelativeResize="0"/>
          <p:nvPr/>
        </p:nvPicPr>
        <p:blipFill rotWithShape="1">
          <a:blip r:embed="rId4">
            <a:alphaModFix/>
          </a:blip>
          <a:srcRect l="30000" t="11599" r="28400" b="10800"/>
          <a:stretch/>
        </p:blipFill>
        <p:spPr>
          <a:xfrm rot="1006578" flipH="1">
            <a:off x="1266824" y="3516819"/>
            <a:ext cx="640155" cy="119413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cxnSp>
        <p:nvCxnSpPr>
          <p:cNvPr id="250" name="Google Shape;250;p13"/>
          <p:cNvCxnSpPr/>
          <p:nvPr/>
        </p:nvCxnSpPr>
        <p:spPr>
          <a:xfrm>
            <a:off x="2749773" y="2674769"/>
            <a:ext cx="2260600" cy="833120"/>
          </a:xfrm>
          <a:prstGeom prst="straightConnector1">
            <a:avLst/>
          </a:prstGeom>
          <a:noFill/>
          <a:ln w="57150" cap="flat" cmpd="sng">
            <a:solidFill>
              <a:srgbClr val="0066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1" name="Google Shape;251;p13"/>
          <p:cNvCxnSpPr/>
          <p:nvPr/>
        </p:nvCxnSpPr>
        <p:spPr>
          <a:xfrm>
            <a:off x="4700494" y="2430929"/>
            <a:ext cx="279399" cy="1092200"/>
          </a:xfrm>
          <a:prstGeom prst="straightConnector1">
            <a:avLst/>
          </a:prstGeom>
          <a:noFill/>
          <a:ln w="57150" cap="flat" cmpd="sng">
            <a:solidFill>
              <a:srgbClr val="0066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52" name="Google Shape;252;p13"/>
          <p:cNvCxnSpPr/>
          <p:nvPr/>
        </p:nvCxnSpPr>
        <p:spPr>
          <a:xfrm rot="10800000" flipH="1">
            <a:off x="3394933" y="3492649"/>
            <a:ext cx="1615440" cy="1737360"/>
          </a:xfrm>
          <a:prstGeom prst="straightConnector1">
            <a:avLst/>
          </a:prstGeom>
          <a:noFill/>
          <a:ln w="57150" cap="flat" cmpd="sng">
            <a:solidFill>
              <a:srgbClr val="0066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3" name="Google Shape;253;p13"/>
          <p:cNvCxnSpPr/>
          <p:nvPr/>
        </p:nvCxnSpPr>
        <p:spPr>
          <a:xfrm rot="10800000" flipH="1">
            <a:off x="2145253" y="3492649"/>
            <a:ext cx="2834640" cy="213360"/>
          </a:xfrm>
          <a:prstGeom prst="straightConnector1">
            <a:avLst/>
          </a:prstGeom>
          <a:noFill/>
          <a:ln w="57150" cap="flat" cmpd="sng">
            <a:solidFill>
              <a:srgbClr val="006600"/>
            </a:solidFill>
            <a:prstDash val="dot"/>
            <a:round/>
            <a:headEnd type="none" w="sm" len="sm"/>
            <a:tailEnd type="none" w="sm" len="sm"/>
          </a:ln>
        </p:spPr>
      </p:cxnSp>
      <p:pic>
        <p:nvPicPr>
          <p:cNvPr id="254" name="Google Shape;254;p13" descr="https://encrypted-tbn3.gstatic.com/images?q=tbn:ANd9GcTS7l3-gpegKmGpXDnp62BWnTKk2IrRqUX0fQH4VAb1eOTCx_o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56253" y="1471110"/>
            <a:ext cx="1818640" cy="156433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55" name="Google Shape;255;p13" descr="https://encrypted-tbn3.gstatic.com/images?q=tbn:ANd9GcTS7l3-gpegKmGpXDnp62BWnTKk2IrRqUX0fQH4VAb1eOTCx_o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2495773" y="4625790"/>
            <a:ext cx="1818640" cy="156433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256" name="Google Shape;256;p13"/>
          <p:cNvSpPr/>
          <p:nvPr/>
        </p:nvSpPr>
        <p:spPr>
          <a:xfrm>
            <a:off x="512181" y="1740049"/>
            <a:ext cx="1039011" cy="576432"/>
          </a:xfrm>
          <a:prstGeom prst="rect">
            <a:avLst/>
          </a:prstGeom>
          <a:solidFill>
            <a:srgbClr val="006600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7200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Client Devices</a:t>
            </a:r>
            <a:endParaRPr sz="2000" b="1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" name="Google Shape;257;p13"/>
          <p:cNvCxnSpPr/>
          <p:nvPr/>
        </p:nvCxnSpPr>
        <p:spPr>
          <a:xfrm>
            <a:off x="4995133" y="3507889"/>
            <a:ext cx="2468880" cy="0"/>
          </a:xfrm>
          <a:prstGeom prst="straightConnector1">
            <a:avLst/>
          </a:prstGeom>
          <a:noFill/>
          <a:ln w="57150" cap="flat" cmpd="sng">
            <a:solidFill>
              <a:srgbClr val="0066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58" name="Google Shape;258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18960" y="3279289"/>
            <a:ext cx="2310379" cy="57911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3"/>
          <p:cNvSpPr/>
          <p:nvPr/>
        </p:nvSpPr>
        <p:spPr>
          <a:xfrm>
            <a:off x="5403922" y="2977178"/>
            <a:ext cx="978051" cy="385484"/>
          </a:xfrm>
          <a:prstGeom prst="rect">
            <a:avLst/>
          </a:prstGeom>
          <a:solidFill>
            <a:srgbClr val="006600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Switch</a:t>
            </a:r>
            <a:endParaRPr sz="2000" b="1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" name="Google Shape;260;p13"/>
          <p:cNvPicPr preferRelativeResize="0"/>
          <p:nvPr/>
        </p:nvPicPr>
        <p:blipFill rotWithShape="1">
          <a:blip r:embed="rId7">
            <a:alphaModFix/>
          </a:blip>
          <a:srcRect l="5949"/>
          <a:stretch/>
        </p:blipFill>
        <p:spPr>
          <a:xfrm>
            <a:off x="4266302" y="846494"/>
            <a:ext cx="1021977" cy="103939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61" name="Google Shape;261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49610" y="3849445"/>
            <a:ext cx="1087002" cy="108921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62" name="Google Shape;262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391400" y="4839982"/>
            <a:ext cx="1531119" cy="138655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63" name="Google Shape;263;p1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725985" y="1206975"/>
            <a:ext cx="933559" cy="12203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4" name="Google Shape;264;p13"/>
          <p:cNvCxnSpPr/>
          <p:nvPr/>
        </p:nvCxnSpPr>
        <p:spPr>
          <a:xfrm>
            <a:off x="7631653" y="3507889"/>
            <a:ext cx="1341120" cy="0"/>
          </a:xfrm>
          <a:prstGeom prst="straightConnector1">
            <a:avLst/>
          </a:prstGeom>
          <a:noFill/>
          <a:ln w="2540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65" name="Google Shape;265;p13" descr="https://encrypted-tbn2.gstatic.com/images?q=tbn:ANd9GcRHtcicZ2m5BxHBB0C-RDV12XZqFNTlitHKuO_RhCa5mNVGbyVx6w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126828" y="2014369"/>
            <a:ext cx="1418245" cy="265684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3"/>
          <p:cNvSpPr/>
          <p:nvPr/>
        </p:nvSpPr>
        <p:spPr>
          <a:xfrm>
            <a:off x="7486722" y="1895138"/>
            <a:ext cx="1039011" cy="576432"/>
          </a:xfrm>
          <a:prstGeom prst="rect">
            <a:avLst/>
          </a:prstGeom>
          <a:solidFill>
            <a:srgbClr val="006600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7200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Network     Server</a:t>
            </a:r>
            <a:endParaRPr sz="2000" b="1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7" name="Google Shape;267;p13"/>
          <p:cNvPicPr preferRelativeResize="0"/>
          <p:nvPr/>
        </p:nvPicPr>
        <p:blipFill rotWithShape="1">
          <a:blip r:embed="rId12">
            <a:alphaModFix/>
          </a:blip>
          <a:srcRect l="1" r="45219" b="54514"/>
          <a:stretch/>
        </p:blipFill>
        <p:spPr>
          <a:xfrm>
            <a:off x="1983699" y="1376676"/>
            <a:ext cx="913944" cy="439573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68" name="Google Shape;268;p13"/>
          <p:cNvPicPr preferRelativeResize="0"/>
          <p:nvPr/>
        </p:nvPicPr>
        <p:blipFill rotWithShape="1">
          <a:blip r:embed="rId12">
            <a:alphaModFix/>
          </a:blip>
          <a:srcRect l="1" r="45219" b="54514"/>
          <a:stretch/>
        </p:blipFill>
        <p:spPr>
          <a:xfrm>
            <a:off x="1709379" y="1711956"/>
            <a:ext cx="913944" cy="439573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69" name="Google Shape;269;p13"/>
          <p:cNvPicPr preferRelativeResize="0"/>
          <p:nvPr/>
        </p:nvPicPr>
        <p:blipFill rotWithShape="1">
          <a:blip r:embed="rId12">
            <a:alphaModFix/>
          </a:blip>
          <a:srcRect l="1" r="45219" b="54514"/>
          <a:stretch/>
        </p:blipFill>
        <p:spPr>
          <a:xfrm>
            <a:off x="2105619" y="1971036"/>
            <a:ext cx="913944" cy="439573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70" name="Google Shape;270;p13"/>
          <p:cNvPicPr preferRelativeResize="0"/>
          <p:nvPr/>
        </p:nvPicPr>
        <p:blipFill rotWithShape="1">
          <a:blip r:embed="rId12">
            <a:alphaModFix/>
          </a:blip>
          <a:srcRect l="1" r="45219" b="54514"/>
          <a:stretch/>
        </p:blipFill>
        <p:spPr>
          <a:xfrm>
            <a:off x="7470099" y="2702556"/>
            <a:ext cx="913944" cy="439573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71" name="Google Shape;271;p13"/>
          <p:cNvPicPr preferRelativeResize="0"/>
          <p:nvPr/>
        </p:nvPicPr>
        <p:blipFill rotWithShape="1">
          <a:blip r:embed="rId12">
            <a:alphaModFix/>
          </a:blip>
          <a:srcRect l="1" r="45219" b="54514"/>
          <a:stretch/>
        </p:blipFill>
        <p:spPr>
          <a:xfrm>
            <a:off x="7195779" y="3037836"/>
            <a:ext cx="913944" cy="439573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72" name="Google Shape;272;p13"/>
          <p:cNvPicPr preferRelativeResize="0"/>
          <p:nvPr/>
        </p:nvPicPr>
        <p:blipFill rotWithShape="1">
          <a:blip r:embed="rId12">
            <a:alphaModFix/>
          </a:blip>
          <a:srcRect l="1" r="45219" b="54514"/>
          <a:stretch/>
        </p:blipFill>
        <p:spPr>
          <a:xfrm>
            <a:off x="7592019" y="3296916"/>
            <a:ext cx="913944" cy="439573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73" name="Google Shape;273;p13"/>
          <p:cNvPicPr preferRelativeResize="0"/>
          <p:nvPr/>
        </p:nvPicPr>
        <p:blipFill rotWithShape="1">
          <a:blip r:embed="rId12">
            <a:alphaModFix/>
          </a:blip>
          <a:srcRect l="1" r="45219" b="54514"/>
          <a:stretch/>
        </p:blipFill>
        <p:spPr>
          <a:xfrm>
            <a:off x="3934419" y="5140956"/>
            <a:ext cx="913944" cy="439573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74" name="Google Shape;274;p13"/>
          <p:cNvPicPr preferRelativeResize="0"/>
          <p:nvPr/>
        </p:nvPicPr>
        <p:blipFill rotWithShape="1">
          <a:blip r:embed="rId12">
            <a:alphaModFix/>
          </a:blip>
          <a:srcRect l="1" r="45219" b="54514"/>
          <a:stretch/>
        </p:blipFill>
        <p:spPr>
          <a:xfrm>
            <a:off x="3675339" y="5445756"/>
            <a:ext cx="913944" cy="439573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75" name="Google Shape;275;p13"/>
          <p:cNvPicPr preferRelativeResize="0"/>
          <p:nvPr/>
        </p:nvPicPr>
        <p:blipFill rotWithShape="1">
          <a:blip r:embed="rId12">
            <a:alphaModFix/>
          </a:blip>
          <a:srcRect l="1" r="45219" b="54514"/>
          <a:stretch/>
        </p:blipFill>
        <p:spPr>
          <a:xfrm>
            <a:off x="3949659" y="5659116"/>
            <a:ext cx="913944" cy="439573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76" name="Google Shape;276;p13"/>
          <p:cNvPicPr preferRelativeResize="0"/>
          <p:nvPr/>
        </p:nvPicPr>
        <p:blipFill rotWithShape="1">
          <a:blip r:embed="rId12">
            <a:alphaModFix/>
          </a:blip>
          <a:srcRect l="1" r="45219" b="54514"/>
          <a:stretch/>
        </p:blipFill>
        <p:spPr>
          <a:xfrm>
            <a:off x="4041099" y="4043676"/>
            <a:ext cx="565393" cy="271933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77" name="Google Shape;277;p13"/>
          <p:cNvPicPr preferRelativeResize="0"/>
          <p:nvPr/>
        </p:nvPicPr>
        <p:blipFill rotWithShape="1">
          <a:blip r:embed="rId12">
            <a:alphaModFix/>
          </a:blip>
          <a:srcRect l="1" r="45219" b="54514"/>
          <a:stretch/>
        </p:blipFill>
        <p:spPr>
          <a:xfrm>
            <a:off x="4620219" y="980436"/>
            <a:ext cx="913944" cy="439573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78" name="Google Shape;278;p13"/>
          <p:cNvPicPr preferRelativeResize="0"/>
          <p:nvPr/>
        </p:nvPicPr>
        <p:blipFill rotWithShape="1">
          <a:blip r:embed="rId12">
            <a:alphaModFix/>
          </a:blip>
          <a:srcRect l="1" r="45219" b="54514"/>
          <a:stretch/>
        </p:blipFill>
        <p:spPr>
          <a:xfrm>
            <a:off x="4772619" y="1148076"/>
            <a:ext cx="913944" cy="439573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79" name="Google Shape;279;p13"/>
          <p:cNvPicPr preferRelativeResize="0"/>
          <p:nvPr/>
        </p:nvPicPr>
        <p:blipFill rotWithShape="1">
          <a:blip r:embed="rId12">
            <a:alphaModFix/>
          </a:blip>
          <a:srcRect l="1" r="45219" b="54514"/>
          <a:stretch/>
        </p:blipFill>
        <p:spPr>
          <a:xfrm>
            <a:off x="4544019" y="1376676"/>
            <a:ext cx="913944" cy="439573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80" name="Google Shape;280;p13"/>
          <p:cNvPicPr preferRelativeResize="0"/>
          <p:nvPr/>
        </p:nvPicPr>
        <p:blipFill rotWithShape="1">
          <a:blip r:embed="rId12">
            <a:alphaModFix/>
          </a:blip>
          <a:srcRect l="1" r="45219" b="54514"/>
          <a:stretch/>
        </p:blipFill>
        <p:spPr>
          <a:xfrm>
            <a:off x="916899" y="3815076"/>
            <a:ext cx="913944" cy="439573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81" name="Google Shape;281;p13"/>
          <p:cNvPicPr preferRelativeResize="0"/>
          <p:nvPr/>
        </p:nvPicPr>
        <p:blipFill rotWithShape="1">
          <a:blip r:embed="rId12">
            <a:alphaModFix/>
          </a:blip>
          <a:srcRect l="1" r="45219" b="54514"/>
          <a:stretch/>
        </p:blipFill>
        <p:spPr>
          <a:xfrm>
            <a:off x="657819" y="4119876"/>
            <a:ext cx="913944" cy="439573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82" name="Google Shape;282;p13"/>
          <p:cNvPicPr preferRelativeResize="0"/>
          <p:nvPr/>
        </p:nvPicPr>
        <p:blipFill rotWithShape="1">
          <a:blip r:embed="rId12">
            <a:alphaModFix/>
          </a:blip>
          <a:srcRect l="1" r="45219" b="54514"/>
          <a:stretch/>
        </p:blipFill>
        <p:spPr>
          <a:xfrm>
            <a:off x="932139" y="4333236"/>
            <a:ext cx="913944" cy="439573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83" name="Google Shape;283;p13"/>
          <p:cNvPicPr preferRelativeResize="0"/>
          <p:nvPr/>
        </p:nvPicPr>
        <p:blipFill rotWithShape="1">
          <a:blip r:embed="rId12">
            <a:alphaModFix/>
          </a:blip>
          <a:srcRect l="1" r="45219" b="54514"/>
          <a:stretch/>
        </p:blipFill>
        <p:spPr>
          <a:xfrm>
            <a:off x="2590610" y="3336360"/>
            <a:ext cx="565393" cy="271933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84" name="Google Shape;284;p13"/>
          <p:cNvPicPr preferRelativeResize="0"/>
          <p:nvPr/>
        </p:nvPicPr>
        <p:blipFill rotWithShape="1">
          <a:blip r:embed="rId12">
            <a:alphaModFix/>
          </a:blip>
          <a:srcRect l="1" r="45219" b="54514"/>
          <a:stretch/>
        </p:blipFill>
        <p:spPr>
          <a:xfrm>
            <a:off x="4559259" y="2534916"/>
            <a:ext cx="565393" cy="271933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85" name="Google Shape;285;p13"/>
          <p:cNvPicPr preferRelativeResize="0"/>
          <p:nvPr/>
        </p:nvPicPr>
        <p:blipFill rotWithShape="1">
          <a:blip r:embed="rId12">
            <a:alphaModFix/>
          </a:blip>
          <a:srcRect l="1" r="45219" b="54514"/>
          <a:stretch/>
        </p:blipFill>
        <p:spPr>
          <a:xfrm>
            <a:off x="3324819" y="2733036"/>
            <a:ext cx="565393" cy="271933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86" name="Google Shape;286;p13"/>
          <p:cNvPicPr preferRelativeResize="0"/>
          <p:nvPr/>
        </p:nvPicPr>
        <p:blipFill rotWithShape="1">
          <a:blip r:embed="rId12">
            <a:alphaModFix/>
          </a:blip>
          <a:srcRect l="1" r="45219" b="54514"/>
          <a:stretch/>
        </p:blipFill>
        <p:spPr>
          <a:xfrm>
            <a:off x="4178259" y="4257036"/>
            <a:ext cx="565393" cy="271933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87" name="Google Shape;287;p13"/>
          <p:cNvPicPr preferRelativeResize="0"/>
          <p:nvPr/>
        </p:nvPicPr>
        <p:blipFill rotWithShape="1">
          <a:blip r:embed="rId12">
            <a:alphaModFix/>
          </a:blip>
          <a:srcRect l="1" r="45219" b="54514"/>
          <a:stretch/>
        </p:blipFill>
        <p:spPr>
          <a:xfrm>
            <a:off x="4422099" y="3891276"/>
            <a:ext cx="565393" cy="271933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88" name="Google Shape;288;p13"/>
          <p:cNvPicPr preferRelativeResize="0"/>
          <p:nvPr/>
        </p:nvPicPr>
        <p:blipFill rotWithShape="1">
          <a:blip r:embed="rId12">
            <a:alphaModFix/>
          </a:blip>
          <a:srcRect l="1" r="45219" b="54514"/>
          <a:stretch/>
        </p:blipFill>
        <p:spPr>
          <a:xfrm>
            <a:off x="2743010" y="3488760"/>
            <a:ext cx="565393" cy="271933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89" name="Google Shape;289;p13"/>
          <p:cNvPicPr preferRelativeResize="0"/>
          <p:nvPr/>
        </p:nvPicPr>
        <p:blipFill rotWithShape="1">
          <a:blip r:embed="rId12">
            <a:alphaModFix/>
          </a:blip>
          <a:srcRect l="1" r="45219" b="54514"/>
          <a:stretch/>
        </p:blipFill>
        <p:spPr>
          <a:xfrm>
            <a:off x="3477219" y="2885436"/>
            <a:ext cx="565393" cy="271933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90" name="Google Shape;290;p13"/>
          <p:cNvPicPr preferRelativeResize="0"/>
          <p:nvPr/>
        </p:nvPicPr>
        <p:blipFill rotWithShape="1">
          <a:blip r:embed="rId12">
            <a:alphaModFix/>
          </a:blip>
          <a:srcRect l="1" r="45219" b="54514"/>
          <a:stretch/>
        </p:blipFill>
        <p:spPr>
          <a:xfrm>
            <a:off x="4681179" y="2687316"/>
            <a:ext cx="565393" cy="271933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91" name="Google Shape;291;p13"/>
          <p:cNvPicPr preferRelativeResize="0"/>
          <p:nvPr/>
        </p:nvPicPr>
        <p:blipFill rotWithShape="1">
          <a:blip r:embed="rId12">
            <a:alphaModFix/>
          </a:blip>
          <a:srcRect l="1" r="45219" b="54514"/>
          <a:stretch/>
        </p:blipFill>
        <p:spPr>
          <a:xfrm>
            <a:off x="3629619" y="3037836"/>
            <a:ext cx="565393" cy="271933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92" name="Google Shape;292;p13"/>
          <p:cNvPicPr preferRelativeResize="0"/>
          <p:nvPr/>
        </p:nvPicPr>
        <p:blipFill rotWithShape="1">
          <a:blip r:embed="rId12">
            <a:alphaModFix/>
          </a:blip>
          <a:srcRect l="1" r="45219" b="54514"/>
          <a:stretch/>
        </p:blipFill>
        <p:spPr>
          <a:xfrm>
            <a:off x="3187659" y="4897116"/>
            <a:ext cx="913944" cy="439573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93" name="Google Shape;293;p13"/>
          <p:cNvPicPr preferRelativeResize="0"/>
          <p:nvPr/>
        </p:nvPicPr>
        <p:blipFill rotWithShape="1">
          <a:blip r:embed="rId12">
            <a:alphaModFix/>
          </a:blip>
          <a:srcRect l="1" r="45219" b="54514"/>
          <a:stretch/>
        </p:blipFill>
        <p:spPr>
          <a:xfrm>
            <a:off x="2928579" y="5201916"/>
            <a:ext cx="913944" cy="439573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94" name="Google Shape;294;p13"/>
          <p:cNvPicPr preferRelativeResize="0"/>
          <p:nvPr/>
        </p:nvPicPr>
        <p:blipFill rotWithShape="1">
          <a:blip r:embed="rId12">
            <a:alphaModFix/>
          </a:blip>
          <a:srcRect l="1" r="45219" b="54514"/>
          <a:stretch/>
        </p:blipFill>
        <p:spPr>
          <a:xfrm>
            <a:off x="3202899" y="5415276"/>
            <a:ext cx="913944" cy="439573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295" name="Google Shape;295;p13"/>
          <p:cNvSpPr/>
          <p:nvPr/>
        </p:nvSpPr>
        <p:spPr>
          <a:xfrm>
            <a:off x="910814" y="1117898"/>
            <a:ext cx="1767840" cy="385484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Packets</a:t>
            </a:r>
            <a:endParaRPr sz="2000" b="1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3"/>
          <p:cNvSpPr/>
          <p:nvPr/>
        </p:nvSpPr>
        <p:spPr>
          <a:xfrm>
            <a:off x="5486400" y="5188772"/>
            <a:ext cx="3482788" cy="385484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Local Area Network (LAN)</a:t>
            </a:r>
            <a:endParaRPr sz="2400" b="1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" name="Google Shape;297;p1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253185" y="2964841"/>
            <a:ext cx="1372789" cy="101548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298" name="Google Shape;298;p13"/>
          <p:cNvSpPr/>
          <p:nvPr/>
        </p:nvSpPr>
        <p:spPr>
          <a:xfrm>
            <a:off x="567463" y="2995106"/>
            <a:ext cx="2646384" cy="385484"/>
          </a:xfrm>
          <a:prstGeom prst="rect">
            <a:avLst/>
          </a:prstGeom>
          <a:solidFill>
            <a:srgbClr val="006600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Wireless Access Point</a:t>
            </a:r>
            <a:endParaRPr sz="2000" b="1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Google Shape;299;p1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207492" y="2068371"/>
            <a:ext cx="1372789" cy="101548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300" name="Google Shape;300;p1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246026" y="4016843"/>
            <a:ext cx="1458693" cy="63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3"/>
          <p:cNvSpPr/>
          <p:nvPr/>
        </p:nvSpPr>
        <p:spPr>
          <a:xfrm>
            <a:off x="5085675" y="4178448"/>
            <a:ext cx="978051" cy="385484"/>
          </a:xfrm>
          <a:prstGeom prst="rect">
            <a:avLst/>
          </a:prstGeom>
          <a:solidFill>
            <a:srgbClr val="006600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Hub</a:t>
            </a:r>
            <a:endParaRPr sz="2000" b="1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453570">
            <a:off x="4052161" y="1206649"/>
            <a:ext cx="866771" cy="117216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307" name="Google Shape;307;p14"/>
          <p:cNvPicPr preferRelativeResize="0"/>
          <p:nvPr/>
        </p:nvPicPr>
        <p:blipFill rotWithShape="1">
          <a:blip r:embed="rId4">
            <a:alphaModFix/>
          </a:blip>
          <a:srcRect l="30000" t="11599" r="28400" b="10800"/>
          <a:stretch/>
        </p:blipFill>
        <p:spPr>
          <a:xfrm rot="1006578" flipH="1">
            <a:off x="1266824" y="3516819"/>
            <a:ext cx="640155" cy="119413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cxnSp>
        <p:nvCxnSpPr>
          <p:cNvPr id="308" name="Google Shape;308;p14"/>
          <p:cNvCxnSpPr/>
          <p:nvPr/>
        </p:nvCxnSpPr>
        <p:spPr>
          <a:xfrm>
            <a:off x="2749773" y="2674769"/>
            <a:ext cx="2260600" cy="833120"/>
          </a:xfrm>
          <a:prstGeom prst="straightConnector1">
            <a:avLst/>
          </a:prstGeom>
          <a:noFill/>
          <a:ln w="5715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9" name="Google Shape;309;p14"/>
          <p:cNvCxnSpPr/>
          <p:nvPr/>
        </p:nvCxnSpPr>
        <p:spPr>
          <a:xfrm>
            <a:off x="4700494" y="2430929"/>
            <a:ext cx="279399" cy="1092200"/>
          </a:xfrm>
          <a:prstGeom prst="straightConnector1">
            <a:avLst/>
          </a:prstGeom>
          <a:noFill/>
          <a:ln w="57150" cap="flat" cmpd="sng">
            <a:solidFill>
              <a:srgbClr val="0066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310" name="Google Shape;310;p14"/>
          <p:cNvCxnSpPr/>
          <p:nvPr/>
        </p:nvCxnSpPr>
        <p:spPr>
          <a:xfrm rot="10800000" flipH="1">
            <a:off x="3394933" y="3492649"/>
            <a:ext cx="1615440" cy="1737360"/>
          </a:xfrm>
          <a:prstGeom prst="straightConnector1">
            <a:avLst/>
          </a:prstGeom>
          <a:noFill/>
          <a:ln w="5715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1" name="Google Shape;311;p14"/>
          <p:cNvCxnSpPr/>
          <p:nvPr/>
        </p:nvCxnSpPr>
        <p:spPr>
          <a:xfrm rot="10800000" flipH="1">
            <a:off x="2145253" y="3492649"/>
            <a:ext cx="2834640" cy="213360"/>
          </a:xfrm>
          <a:prstGeom prst="straightConnector1">
            <a:avLst/>
          </a:prstGeom>
          <a:noFill/>
          <a:ln w="57150" cap="flat" cmpd="sng">
            <a:solidFill>
              <a:srgbClr val="A5A5A5"/>
            </a:solidFill>
            <a:prstDash val="dot"/>
            <a:round/>
            <a:headEnd type="none" w="sm" len="sm"/>
            <a:tailEnd type="none" w="sm" len="sm"/>
          </a:ln>
        </p:spPr>
      </p:cxnSp>
      <p:pic>
        <p:nvPicPr>
          <p:cNvPr id="312" name="Google Shape;312;p14" descr="https://encrypted-tbn3.gstatic.com/images?q=tbn:ANd9GcTS7l3-gpegKmGpXDnp62BWnTKk2IrRqUX0fQH4VAb1eOTCx_o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56253" y="1471110"/>
            <a:ext cx="1818640" cy="156433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313" name="Google Shape;313;p14" descr="https://encrypted-tbn3.gstatic.com/images?q=tbn:ANd9GcTS7l3-gpegKmGpXDnp62BWnTKk2IrRqUX0fQH4VAb1eOTCx_o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2495773" y="4625790"/>
            <a:ext cx="1818640" cy="156433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cxnSp>
        <p:nvCxnSpPr>
          <p:cNvPr id="314" name="Google Shape;314;p14"/>
          <p:cNvCxnSpPr/>
          <p:nvPr/>
        </p:nvCxnSpPr>
        <p:spPr>
          <a:xfrm>
            <a:off x="4995133" y="3507889"/>
            <a:ext cx="2468880" cy="0"/>
          </a:xfrm>
          <a:prstGeom prst="straightConnector1">
            <a:avLst/>
          </a:prstGeom>
          <a:noFill/>
          <a:ln w="5715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15" name="Google Shape;315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18960" y="3279289"/>
            <a:ext cx="2310379" cy="579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4" descr="https://encrypted-tbn2.gstatic.com/images?q=tbn:ANd9GcRHtcicZ2m5BxHBB0C-RDV12XZqFNTlitHKuO_RhCa5mNVGbyVx6w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126828" y="2014369"/>
            <a:ext cx="1418245" cy="2656841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4"/>
          <p:cNvSpPr/>
          <p:nvPr/>
        </p:nvSpPr>
        <p:spPr>
          <a:xfrm>
            <a:off x="7486722" y="1895138"/>
            <a:ext cx="1039011" cy="576432"/>
          </a:xfrm>
          <a:prstGeom prst="rect">
            <a:avLst/>
          </a:prstGeom>
          <a:solidFill>
            <a:srgbClr val="006600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7200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Network     Server</a:t>
            </a:r>
            <a:endParaRPr sz="2000" b="1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8" name="Google Shape;318;p1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46026" y="4016843"/>
            <a:ext cx="1458693" cy="63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207492" y="2068371"/>
            <a:ext cx="1372789" cy="101548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320" name="Google Shape;320;p1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253185" y="2964841"/>
            <a:ext cx="1372789" cy="101548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5"/>
          <p:cNvSpPr/>
          <p:nvPr/>
        </p:nvSpPr>
        <p:spPr>
          <a:xfrm>
            <a:off x="806704" y="1104829"/>
            <a:ext cx="7992776" cy="5201963"/>
          </a:xfrm>
          <a:custGeom>
            <a:avLst/>
            <a:gdLst/>
            <a:ahLst/>
            <a:cxnLst/>
            <a:rect l="l" t="t" r="r" b="b"/>
            <a:pathLst>
              <a:path w="7992776" h="5201963" extrusionOk="0">
                <a:moveTo>
                  <a:pt x="5674779" y="535712"/>
                </a:moveTo>
                <a:cubicBezTo>
                  <a:pt x="4773826" y="358659"/>
                  <a:pt x="4074579" y="62823"/>
                  <a:pt x="3442567" y="11276"/>
                </a:cubicBezTo>
                <a:cubicBezTo>
                  <a:pt x="2810555" y="-40271"/>
                  <a:pt x="2384731" y="94200"/>
                  <a:pt x="1882708" y="226429"/>
                </a:cubicBezTo>
                <a:cubicBezTo>
                  <a:pt x="1380685" y="358658"/>
                  <a:pt x="744192" y="452788"/>
                  <a:pt x="430427" y="804653"/>
                </a:cubicBezTo>
                <a:cubicBezTo>
                  <a:pt x="116662" y="1156518"/>
                  <a:pt x="-4362" y="1849042"/>
                  <a:pt x="120" y="2337618"/>
                </a:cubicBezTo>
                <a:cubicBezTo>
                  <a:pt x="4602" y="2826194"/>
                  <a:pt x="242167" y="3399936"/>
                  <a:pt x="457320" y="3736112"/>
                </a:cubicBezTo>
                <a:cubicBezTo>
                  <a:pt x="672473" y="4072288"/>
                  <a:pt x="1064678" y="4152970"/>
                  <a:pt x="1291037" y="4354676"/>
                </a:cubicBezTo>
                <a:cubicBezTo>
                  <a:pt x="1517396" y="4556382"/>
                  <a:pt x="1530843" y="4805153"/>
                  <a:pt x="1815473" y="4946347"/>
                </a:cubicBezTo>
                <a:cubicBezTo>
                  <a:pt x="2100103" y="5087541"/>
                  <a:pt x="2557302" y="5206323"/>
                  <a:pt x="2998814" y="5201841"/>
                </a:cubicBezTo>
                <a:cubicBezTo>
                  <a:pt x="3440326" y="5197359"/>
                  <a:pt x="3839255" y="5172706"/>
                  <a:pt x="4464543" y="4919453"/>
                </a:cubicBezTo>
                <a:cubicBezTo>
                  <a:pt x="5089831" y="4666200"/>
                  <a:pt x="6181284" y="3987124"/>
                  <a:pt x="6750543" y="3682324"/>
                </a:cubicBezTo>
                <a:cubicBezTo>
                  <a:pt x="7319802" y="3377524"/>
                  <a:pt x="7700802" y="3417865"/>
                  <a:pt x="7880096" y="3090653"/>
                </a:cubicBezTo>
                <a:cubicBezTo>
                  <a:pt x="8059390" y="2763441"/>
                  <a:pt x="8012326" y="2088847"/>
                  <a:pt x="7826308" y="1719053"/>
                </a:cubicBezTo>
                <a:cubicBezTo>
                  <a:pt x="7640290" y="1349259"/>
                  <a:pt x="7122578" y="1069111"/>
                  <a:pt x="6763990" y="871888"/>
                </a:cubicBezTo>
                <a:cubicBezTo>
                  <a:pt x="6405402" y="674665"/>
                  <a:pt x="6028884" y="521144"/>
                  <a:pt x="5674779" y="535712"/>
                </a:cubicBezTo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6" name="Google Shape;32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453570">
            <a:off x="4052161" y="1206649"/>
            <a:ext cx="866771" cy="117216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327" name="Google Shape;327;p15"/>
          <p:cNvPicPr preferRelativeResize="0"/>
          <p:nvPr/>
        </p:nvPicPr>
        <p:blipFill rotWithShape="1">
          <a:blip r:embed="rId4">
            <a:alphaModFix/>
          </a:blip>
          <a:srcRect l="30000" t="11599" r="28400" b="10800"/>
          <a:stretch/>
        </p:blipFill>
        <p:spPr>
          <a:xfrm rot="1006578" flipH="1">
            <a:off x="1266824" y="3516819"/>
            <a:ext cx="640155" cy="119413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cxnSp>
        <p:nvCxnSpPr>
          <p:cNvPr id="328" name="Google Shape;328;p15"/>
          <p:cNvCxnSpPr/>
          <p:nvPr/>
        </p:nvCxnSpPr>
        <p:spPr>
          <a:xfrm>
            <a:off x="2749773" y="2674769"/>
            <a:ext cx="2260600" cy="833120"/>
          </a:xfrm>
          <a:prstGeom prst="straightConnector1">
            <a:avLst/>
          </a:prstGeom>
          <a:noFill/>
          <a:ln w="5715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9" name="Google Shape;329;p15"/>
          <p:cNvCxnSpPr/>
          <p:nvPr/>
        </p:nvCxnSpPr>
        <p:spPr>
          <a:xfrm>
            <a:off x="4700494" y="2430929"/>
            <a:ext cx="279399" cy="1092200"/>
          </a:xfrm>
          <a:prstGeom prst="straightConnector1">
            <a:avLst/>
          </a:prstGeom>
          <a:noFill/>
          <a:ln w="57150" cap="flat" cmpd="sng">
            <a:solidFill>
              <a:srgbClr val="0066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330" name="Google Shape;330;p15"/>
          <p:cNvCxnSpPr/>
          <p:nvPr/>
        </p:nvCxnSpPr>
        <p:spPr>
          <a:xfrm rot="10800000" flipH="1">
            <a:off x="3394933" y="3492649"/>
            <a:ext cx="1615440" cy="1737360"/>
          </a:xfrm>
          <a:prstGeom prst="straightConnector1">
            <a:avLst/>
          </a:prstGeom>
          <a:noFill/>
          <a:ln w="5715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1" name="Google Shape;331;p15"/>
          <p:cNvCxnSpPr/>
          <p:nvPr/>
        </p:nvCxnSpPr>
        <p:spPr>
          <a:xfrm rot="10800000" flipH="1">
            <a:off x="2145253" y="3492649"/>
            <a:ext cx="2834640" cy="213360"/>
          </a:xfrm>
          <a:prstGeom prst="straightConnector1">
            <a:avLst/>
          </a:prstGeom>
          <a:noFill/>
          <a:ln w="57150" cap="flat" cmpd="sng">
            <a:solidFill>
              <a:srgbClr val="A5A5A5"/>
            </a:solidFill>
            <a:prstDash val="dot"/>
            <a:round/>
            <a:headEnd type="none" w="sm" len="sm"/>
            <a:tailEnd type="none" w="sm" len="sm"/>
          </a:ln>
        </p:spPr>
      </p:cxnSp>
      <p:pic>
        <p:nvPicPr>
          <p:cNvPr id="332" name="Google Shape;332;p15" descr="https://encrypted-tbn3.gstatic.com/images?q=tbn:ANd9GcTS7l3-gpegKmGpXDnp62BWnTKk2IrRqUX0fQH4VAb1eOTCx_o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56253" y="1471110"/>
            <a:ext cx="1818640" cy="156433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333" name="Google Shape;333;p15" descr="https://encrypted-tbn3.gstatic.com/images?q=tbn:ANd9GcTS7l3-gpegKmGpXDnp62BWnTKk2IrRqUX0fQH4VAb1eOTCx_o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2495773" y="4625790"/>
            <a:ext cx="1818640" cy="156433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cxnSp>
        <p:nvCxnSpPr>
          <p:cNvPr id="334" name="Google Shape;334;p15"/>
          <p:cNvCxnSpPr/>
          <p:nvPr/>
        </p:nvCxnSpPr>
        <p:spPr>
          <a:xfrm>
            <a:off x="4995133" y="3507889"/>
            <a:ext cx="2468880" cy="0"/>
          </a:xfrm>
          <a:prstGeom prst="straightConnector1">
            <a:avLst/>
          </a:prstGeom>
          <a:noFill/>
          <a:ln w="5715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5" name="Google Shape;335;p15"/>
          <p:cNvCxnSpPr/>
          <p:nvPr/>
        </p:nvCxnSpPr>
        <p:spPr>
          <a:xfrm>
            <a:off x="7631653" y="3507889"/>
            <a:ext cx="1341120" cy="0"/>
          </a:xfrm>
          <a:prstGeom prst="straightConnector1">
            <a:avLst/>
          </a:prstGeom>
          <a:noFill/>
          <a:ln w="2540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36" name="Google Shape;336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46026" y="4016843"/>
            <a:ext cx="1458693" cy="63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207492" y="2068371"/>
            <a:ext cx="1372789" cy="101548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338" name="Google Shape;338;p15" descr="https://encrypted-tbn2.gstatic.com/images?q=tbn:ANd9GcRHtcicZ2m5BxHBB0C-RDV12XZqFNTlitHKuO_RhCa5mNVGbyVx6w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39517" y="2527152"/>
            <a:ext cx="889454" cy="1666241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15"/>
          <p:cNvSpPr/>
          <p:nvPr/>
        </p:nvSpPr>
        <p:spPr>
          <a:xfrm>
            <a:off x="7003099" y="3506925"/>
            <a:ext cx="1930500" cy="357600"/>
          </a:xfrm>
          <a:prstGeom prst="rect">
            <a:avLst/>
          </a:prstGeom>
          <a:solidFill>
            <a:srgbClr val="FF0000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72000" rIns="0" bIns="0" anchor="t" anchorCtr="0">
            <a:noAutofit/>
          </a:bodyPr>
          <a:lstStyle/>
          <a:p>
            <a:pPr marL="93663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Network Server</a:t>
            </a:r>
            <a:endParaRPr sz="2000" b="1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0" name="Google Shape;340;p15" descr="https://encrypted-tbn2.gstatic.com/images?q=tbn:ANd9GcRHtcicZ2m5BxHBB0C-RDV12XZqFNTlitHKuO_RhCa5mNVGbyVx6w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30552" y="3916681"/>
            <a:ext cx="889454" cy="1666241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15"/>
          <p:cNvSpPr/>
          <p:nvPr/>
        </p:nvSpPr>
        <p:spPr>
          <a:xfrm>
            <a:off x="7034229" y="4326368"/>
            <a:ext cx="1710841" cy="357691"/>
          </a:xfrm>
          <a:prstGeom prst="rect">
            <a:avLst/>
          </a:prstGeom>
          <a:solidFill>
            <a:srgbClr val="FF0000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72000" rIns="0" bIns="0" anchor="t" anchorCtr="0">
            <a:noAutofit/>
          </a:bodyPr>
          <a:lstStyle/>
          <a:p>
            <a:pPr marL="93663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File Server</a:t>
            </a:r>
            <a:endParaRPr sz="2000" b="1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2" name="Google Shape;342;p15"/>
          <p:cNvPicPr preferRelativeResize="0"/>
          <p:nvPr/>
        </p:nvPicPr>
        <p:blipFill rotWithShape="1">
          <a:blip r:embed="rId9">
            <a:alphaModFix/>
          </a:blip>
          <a:srcRect r="24335"/>
          <a:stretch/>
        </p:blipFill>
        <p:spPr>
          <a:xfrm>
            <a:off x="8165171" y="2465520"/>
            <a:ext cx="1023077" cy="98927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343" name="Google Shape;343;p15" descr="https://encrypted-tbn2.gstatic.com/images?q=tbn:ANd9GcRHtcicZ2m5BxHBB0C-RDV12XZqFNTlitHKuO_RhCa5mNVGbyVx6w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29642" y="5416773"/>
            <a:ext cx="769340" cy="1441227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15"/>
          <p:cNvSpPr/>
          <p:nvPr/>
        </p:nvSpPr>
        <p:spPr>
          <a:xfrm>
            <a:off x="7034229" y="5993803"/>
            <a:ext cx="1710841" cy="357691"/>
          </a:xfrm>
          <a:prstGeom prst="rect">
            <a:avLst/>
          </a:prstGeom>
          <a:solidFill>
            <a:srgbClr val="FF0000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72000" rIns="0" bIns="0" anchor="t" anchorCtr="0">
            <a:noAutofit/>
          </a:bodyPr>
          <a:lstStyle/>
          <a:p>
            <a:pPr marL="93663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Print Server</a:t>
            </a:r>
            <a:endParaRPr sz="2000" b="1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5" name="Google Shape;345;p1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788588" y="4679576"/>
            <a:ext cx="579117" cy="524436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346" name="Google Shape;346;p1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494773" y="4730106"/>
            <a:ext cx="372825" cy="4873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7" name="Google Shape;347;p15"/>
          <p:cNvCxnSpPr/>
          <p:nvPr/>
        </p:nvCxnSpPr>
        <p:spPr>
          <a:xfrm>
            <a:off x="3536576" y="2164976"/>
            <a:ext cx="1385048" cy="1304365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48" name="Google Shape;348;p1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flipH="1">
            <a:off x="3073626" y="1616861"/>
            <a:ext cx="803610" cy="80361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cxnSp>
        <p:nvCxnSpPr>
          <p:cNvPr id="349" name="Google Shape;349;p15"/>
          <p:cNvCxnSpPr/>
          <p:nvPr/>
        </p:nvCxnSpPr>
        <p:spPr>
          <a:xfrm>
            <a:off x="1411941" y="3200400"/>
            <a:ext cx="3509683" cy="282388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" name="Google Shape;350;p15"/>
          <p:cNvCxnSpPr/>
          <p:nvPr/>
        </p:nvCxnSpPr>
        <p:spPr>
          <a:xfrm rot="10800000" flipH="1">
            <a:off x="2433918" y="3496235"/>
            <a:ext cx="2487706" cy="1250577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51" name="Google Shape;351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53185" y="2964841"/>
            <a:ext cx="1372789" cy="101548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352" name="Google Shape;352;p1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flipH="1">
            <a:off x="1926143" y="4476602"/>
            <a:ext cx="803610" cy="80361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353" name="Google Shape;353;p1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418960" y="3279289"/>
            <a:ext cx="2310379" cy="579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1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flipH="1">
            <a:off x="819001" y="2777790"/>
            <a:ext cx="803610" cy="80361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355" name="Google Shape;355;p15" descr="https://encrypted-tbn2.gstatic.com/images?q=tbn:ANd9GcRHtcicZ2m5BxHBB0C-RDV12XZqFNTlitHKuO_RhCa5mNVGbyVx6w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74466" y="1295401"/>
            <a:ext cx="769340" cy="1441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15" descr="https://encrypted-tbn2.gstatic.com/images?q=tbn:ANd9GcRHtcicZ2m5BxHBB0C-RDV12XZqFNTlitHKuO_RhCa5mNVGbyVx6w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65502" y="67235"/>
            <a:ext cx="769340" cy="1441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15" descr="Screen Clippi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030308" y="255495"/>
            <a:ext cx="1380957" cy="991544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358" name="Google Shape;358;p15"/>
          <p:cNvPicPr preferRelativeResize="0"/>
          <p:nvPr/>
        </p:nvPicPr>
        <p:blipFill rotWithShape="1">
          <a:blip r:embed="rId15">
            <a:alphaModFix/>
          </a:blip>
          <a:srcRect r="47993" b="24489"/>
          <a:stretch/>
        </p:blipFill>
        <p:spPr>
          <a:xfrm>
            <a:off x="6054168" y="1465729"/>
            <a:ext cx="1301376" cy="1062318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359" name="Google Shape;359;p15" descr="https://myaccount.capita-cs.co.uk/Assets/capitacs/capitasims/logo.png"/>
          <p:cNvPicPr preferRelativeResize="0"/>
          <p:nvPr/>
        </p:nvPicPr>
        <p:blipFill rotWithShape="1">
          <a:blip r:embed="rId16">
            <a:alphaModFix/>
          </a:blip>
          <a:srcRect l="55780" t="16250" r="24163" b="16575"/>
          <a:stretch/>
        </p:blipFill>
        <p:spPr>
          <a:xfrm>
            <a:off x="7774133" y="1550079"/>
            <a:ext cx="643725" cy="453534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360" name="Google Shape;360;p15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773271" y="53788"/>
            <a:ext cx="1084729" cy="88302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361" name="Google Shape;361;p15"/>
          <p:cNvSpPr/>
          <p:nvPr/>
        </p:nvSpPr>
        <p:spPr>
          <a:xfrm>
            <a:off x="5715001" y="1021975"/>
            <a:ext cx="1344706" cy="1250577"/>
          </a:xfrm>
          <a:custGeom>
            <a:avLst/>
            <a:gdLst/>
            <a:ahLst/>
            <a:cxnLst/>
            <a:rect l="l" t="t" r="r" b="b"/>
            <a:pathLst>
              <a:path w="1210235" h="1250577" extrusionOk="0">
                <a:moveTo>
                  <a:pt x="1102658" y="1250577"/>
                </a:moveTo>
                <a:lnTo>
                  <a:pt x="0" y="1250577"/>
                </a:lnTo>
                <a:lnTo>
                  <a:pt x="0" y="0"/>
                </a:lnTo>
                <a:lnTo>
                  <a:pt x="1210235" y="0"/>
                </a:lnTo>
              </a:path>
            </a:pathLst>
          </a:custGeom>
          <a:noFill/>
          <a:ln w="76200" cap="flat" cmpd="sng">
            <a:solidFill>
              <a:srgbClr val="FF0000"/>
            </a:solidFill>
            <a:prstDash val="solid"/>
            <a:round/>
            <a:headEnd type="oval" w="lg" len="lg"/>
            <a:tailEnd type="triangle" w="lg" len="lg"/>
          </a:ln>
          <a:effectLst>
            <a:outerShdw blurRad="50800" dist="50800" dir="5400000" algn="ctr" rotWithShape="0">
              <a:srgbClr val="262626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5"/>
          <p:cNvSpPr/>
          <p:nvPr/>
        </p:nvSpPr>
        <p:spPr>
          <a:xfrm>
            <a:off x="7034229" y="2098639"/>
            <a:ext cx="1930477" cy="357691"/>
          </a:xfrm>
          <a:prstGeom prst="rect">
            <a:avLst/>
          </a:prstGeom>
          <a:solidFill>
            <a:srgbClr val="FF0000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72000" rIns="0" bIns="0" anchor="t" anchorCtr="0">
            <a:noAutofit/>
          </a:bodyPr>
          <a:lstStyle/>
          <a:p>
            <a:pPr marL="93663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Database Server</a:t>
            </a:r>
            <a:endParaRPr sz="2000" b="1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5"/>
          <p:cNvSpPr/>
          <p:nvPr/>
        </p:nvSpPr>
        <p:spPr>
          <a:xfrm>
            <a:off x="7038712" y="825651"/>
            <a:ext cx="1930477" cy="357691"/>
          </a:xfrm>
          <a:prstGeom prst="rect">
            <a:avLst/>
          </a:prstGeom>
          <a:solidFill>
            <a:srgbClr val="FF0000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72000" rIns="0" bIns="0" anchor="t" anchorCtr="0">
            <a:noAutofit/>
          </a:bodyPr>
          <a:lstStyle/>
          <a:p>
            <a:pPr marL="93663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Web Server</a:t>
            </a:r>
            <a:endParaRPr sz="2000" b="1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4" name="Google Shape;364;p15"/>
          <p:cNvPicPr preferRelativeResize="0"/>
          <p:nvPr/>
        </p:nvPicPr>
        <p:blipFill rotWithShape="1">
          <a:blip r:embed="rId18">
            <a:alphaModFix/>
          </a:blip>
          <a:srcRect l="5949"/>
          <a:stretch/>
        </p:blipFill>
        <p:spPr>
          <a:xfrm>
            <a:off x="7749090" y="5041976"/>
            <a:ext cx="480510" cy="48869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365" name="Google Shape;365;p15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8115186" y="5086575"/>
            <a:ext cx="479533" cy="48050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6"/>
          <p:cNvSpPr/>
          <p:nvPr/>
        </p:nvSpPr>
        <p:spPr>
          <a:xfrm>
            <a:off x="560518" y="1630681"/>
            <a:ext cx="2865120" cy="477012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6"/>
          <p:cNvSpPr/>
          <p:nvPr/>
        </p:nvSpPr>
        <p:spPr>
          <a:xfrm>
            <a:off x="557827" y="1221890"/>
            <a:ext cx="2867811" cy="385484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Local Area Network</a:t>
            </a:r>
            <a:endParaRPr sz="2400" b="1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2" name="Google Shape;372;p16"/>
          <p:cNvCxnSpPr/>
          <p:nvPr/>
        </p:nvCxnSpPr>
        <p:spPr>
          <a:xfrm>
            <a:off x="1286958" y="2255521"/>
            <a:ext cx="1508760" cy="1529080"/>
          </a:xfrm>
          <a:prstGeom prst="straightConnector1">
            <a:avLst/>
          </a:prstGeom>
          <a:noFill/>
          <a:ln w="57150" cap="flat" cmpd="sng">
            <a:solidFill>
              <a:srgbClr val="0066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73" name="Google Shape;37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9882" y="4424681"/>
            <a:ext cx="698996" cy="94527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cxnSp>
        <p:nvCxnSpPr>
          <p:cNvPr id="374" name="Google Shape;374;p16"/>
          <p:cNvCxnSpPr>
            <a:endCxn id="375" idx="0"/>
          </p:cNvCxnSpPr>
          <p:nvPr/>
        </p:nvCxnSpPr>
        <p:spPr>
          <a:xfrm flipH="1">
            <a:off x="1951457" y="3769261"/>
            <a:ext cx="813900" cy="1424100"/>
          </a:xfrm>
          <a:prstGeom prst="straightConnector1">
            <a:avLst/>
          </a:prstGeom>
          <a:noFill/>
          <a:ln w="57150" cap="flat" cmpd="sng">
            <a:solidFill>
              <a:srgbClr val="006600"/>
            </a:solidFill>
            <a:prstDash val="dot"/>
            <a:round/>
            <a:headEnd type="none" w="sm" len="sm"/>
            <a:tailEnd type="none" w="sm" len="sm"/>
          </a:ln>
        </p:spPr>
      </p:cxnSp>
      <p:pic>
        <p:nvPicPr>
          <p:cNvPr id="375" name="Google Shape;375;p16"/>
          <p:cNvPicPr preferRelativeResize="0"/>
          <p:nvPr/>
        </p:nvPicPr>
        <p:blipFill rotWithShape="1">
          <a:blip r:embed="rId4">
            <a:alphaModFix/>
          </a:blip>
          <a:srcRect l="30000" t="11599" r="28400" b="10800"/>
          <a:stretch/>
        </p:blipFill>
        <p:spPr>
          <a:xfrm rot="782952" flipH="1">
            <a:off x="1628769" y="5182424"/>
            <a:ext cx="454112" cy="84709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376" name="Google Shape;376;p16" descr="https://encrypted-tbn3.gstatic.com/images?q=tbn:ANd9GcTS7l3-gpegKmGpXDnp62BWnTKk2IrRqUX0fQH4VAb1eOTCx_o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5438" y="2786063"/>
            <a:ext cx="682491" cy="58705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377" name="Google Shape;377;p16" descr="https://encrypted-tbn3.gstatic.com/images?q=tbn:ANd9GcTS7l3-gpegKmGpXDnp62BWnTKk2IrRqUX0fQH4VAb1eOTCx_o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6918" y="2054543"/>
            <a:ext cx="682491" cy="58705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378" name="Google Shape;378;p16"/>
          <p:cNvSpPr/>
          <p:nvPr/>
        </p:nvSpPr>
        <p:spPr>
          <a:xfrm>
            <a:off x="994707" y="5656730"/>
            <a:ext cx="1039011" cy="576432"/>
          </a:xfrm>
          <a:prstGeom prst="rect">
            <a:avLst/>
          </a:prstGeom>
          <a:solidFill>
            <a:srgbClr val="006600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7200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Client Devices</a:t>
            </a:r>
            <a:endParaRPr sz="2000" b="1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16"/>
          <p:cNvSpPr/>
          <p:nvPr/>
        </p:nvSpPr>
        <p:spPr>
          <a:xfrm>
            <a:off x="3945591" y="1601993"/>
            <a:ext cx="4965550" cy="4770120"/>
          </a:xfrm>
          <a:prstGeom prst="rect">
            <a:avLst/>
          </a:prstGeom>
          <a:solidFill>
            <a:srgbClr val="E9EE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0" name="Google Shape;380;p16"/>
          <p:cNvCxnSpPr/>
          <p:nvPr/>
        </p:nvCxnSpPr>
        <p:spPr>
          <a:xfrm flipH="1">
            <a:off x="2741631" y="3466353"/>
            <a:ext cx="3810000" cy="193040"/>
          </a:xfrm>
          <a:prstGeom prst="straightConnector1">
            <a:avLst/>
          </a:prstGeom>
          <a:noFill/>
          <a:ln w="762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16"/>
          <p:cNvSpPr/>
          <p:nvPr/>
        </p:nvSpPr>
        <p:spPr>
          <a:xfrm>
            <a:off x="2665431" y="3771153"/>
            <a:ext cx="5852160" cy="801056"/>
          </a:xfrm>
          <a:custGeom>
            <a:avLst/>
            <a:gdLst/>
            <a:ahLst/>
            <a:cxnLst/>
            <a:rect l="l" t="t" r="r" b="b"/>
            <a:pathLst>
              <a:path w="5455920" h="801056" extrusionOk="0">
                <a:moveTo>
                  <a:pt x="0" y="0"/>
                </a:moveTo>
                <a:cubicBezTo>
                  <a:pt x="932180" y="367030"/>
                  <a:pt x="1864360" y="734060"/>
                  <a:pt x="2773680" y="792480"/>
                </a:cubicBezTo>
                <a:cubicBezTo>
                  <a:pt x="3683000" y="850900"/>
                  <a:pt x="4569460" y="600710"/>
                  <a:pt x="5455920" y="350520"/>
                </a:cubicBezTo>
              </a:path>
            </a:pathLst>
          </a:custGeom>
          <a:noFill/>
          <a:ln w="762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16"/>
          <p:cNvSpPr/>
          <p:nvPr/>
        </p:nvSpPr>
        <p:spPr>
          <a:xfrm>
            <a:off x="2772111" y="2539387"/>
            <a:ext cx="5212080" cy="1064126"/>
          </a:xfrm>
          <a:custGeom>
            <a:avLst/>
            <a:gdLst/>
            <a:ahLst/>
            <a:cxnLst/>
            <a:rect l="l" t="t" r="r" b="b"/>
            <a:pathLst>
              <a:path w="4953000" h="1064126" extrusionOk="0">
                <a:moveTo>
                  <a:pt x="0" y="1064126"/>
                </a:moveTo>
                <a:cubicBezTo>
                  <a:pt x="669290" y="618356"/>
                  <a:pt x="1338580" y="172586"/>
                  <a:pt x="2164080" y="43046"/>
                </a:cubicBezTo>
                <a:cubicBezTo>
                  <a:pt x="2989580" y="-86494"/>
                  <a:pt x="3971290" y="100196"/>
                  <a:pt x="4953000" y="286886"/>
                </a:cubicBezTo>
              </a:path>
            </a:pathLst>
          </a:custGeom>
          <a:noFill/>
          <a:ln w="762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16"/>
          <p:cNvSpPr/>
          <p:nvPr/>
        </p:nvSpPr>
        <p:spPr>
          <a:xfrm>
            <a:off x="3930351" y="1208442"/>
            <a:ext cx="4994673" cy="385484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74638" marR="0" lvl="0" indent="-92075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Wide Area Network</a:t>
            </a:r>
            <a:endParaRPr sz="2400" b="1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4" name="Google Shape;384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30188" y="2983492"/>
            <a:ext cx="720242" cy="123470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385" name="Google Shape;385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327276" y="3791473"/>
            <a:ext cx="607174" cy="15240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386" name="Google Shape;386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7807210" y="2069353"/>
            <a:ext cx="1336790" cy="141732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387" name="Google Shape;387;p16"/>
          <p:cNvSpPr/>
          <p:nvPr/>
        </p:nvSpPr>
        <p:spPr>
          <a:xfrm>
            <a:off x="7462446" y="2889922"/>
            <a:ext cx="1493520" cy="385484"/>
          </a:xfrm>
          <a:prstGeom prst="rect">
            <a:avLst/>
          </a:prstGeom>
          <a:solidFill>
            <a:srgbClr val="0000FF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Server Farm</a:t>
            </a:r>
            <a:endParaRPr sz="2000" b="1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16"/>
          <p:cNvSpPr/>
          <p:nvPr/>
        </p:nvSpPr>
        <p:spPr>
          <a:xfrm>
            <a:off x="7523406" y="4794922"/>
            <a:ext cx="1356360" cy="385484"/>
          </a:xfrm>
          <a:prstGeom prst="rect">
            <a:avLst/>
          </a:prstGeom>
          <a:solidFill>
            <a:srgbClr val="0000FF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Web Server</a:t>
            </a:r>
            <a:endParaRPr sz="2000" b="1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6"/>
          <p:cNvSpPr/>
          <p:nvPr/>
        </p:nvSpPr>
        <p:spPr>
          <a:xfrm>
            <a:off x="6249519" y="3606202"/>
            <a:ext cx="1541931" cy="385484"/>
          </a:xfrm>
          <a:prstGeom prst="rect">
            <a:avLst/>
          </a:prstGeom>
          <a:solidFill>
            <a:srgbClr val="0000FF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Mail Server</a:t>
            </a:r>
            <a:endParaRPr sz="2000" b="1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0" name="Google Shape;390;p1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246677" y="2481775"/>
            <a:ext cx="682722" cy="2445517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16"/>
          <p:cNvSpPr/>
          <p:nvPr/>
        </p:nvSpPr>
        <p:spPr>
          <a:xfrm>
            <a:off x="2977700" y="4500282"/>
            <a:ext cx="1039011" cy="317351"/>
          </a:xfrm>
          <a:prstGeom prst="rect">
            <a:avLst/>
          </a:prstGeom>
          <a:solidFill>
            <a:srgbClr val="FF0000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7200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Firewall</a:t>
            </a:r>
            <a:endParaRPr sz="2000" b="1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16"/>
          <p:cNvSpPr/>
          <p:nvPr/>
        </p:nvSpPr>
        <p:spPr>
          <a:xfrm>
            <a:off x="6635613" y="1162930"/>
            <a:ext cx="2369658" cy="451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(eg the Internet)</a:t>
            </a:r>
            <a:endParaRPr sz="24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3" name="Google Shape;393;p16"/>
          <p:cNvCxnSpPr/>
          <p:nvPr/>
        </p:nvCxnSpPr>
        <p:spPr>
          <a:xfrm>
            <a:off x="1073598" y="3144521"/>
            <a:ext cx="1706880" cy="655320"/>
          </a:xfrm>
          <a:prstGeom prst="straightConnector1">
            <a:avLst/>
          </a:prstGeom>
          <a:noFill/>
          <a:ln w="57150" cap="flat" cmpd="sng">
            <a:solidFill>
              <a:srgbClr val="0066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4" name="Google Shape;394;p16"/>
          <p:cNvCxnSpPr/>
          <p:nvPr/>
        </p:nvCxnSpPr>
        <p:spPr>
          <a:xfrm rot="10800000" flipH="1">
            <a:off x="1073598" y="3799841"/>
            <a:ext cx="1569720" cy="25400"/>
          </a:xfrm>
          <a:prstGeom prst="straightConnector1">
            <a:avLst/>
          </a:prstGeom>
          <a:noFill/>
          <a:ln w="57150" cap="flat" cmpd="sng">
            <a:solidFill>
              <a:srgbClr val="0066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5" name="Google Shape;395;p16"/>
          <p:cNvCxnSpPr/>
          <p:nvPr/>
        </p:nvCxnSpPr>
        <p:spPr>
          <a:xfrm flipH="1">
            <a:off x="1210758" y="3784601"/>
            <a:ext cx="1524000" cy="868680"/>
          </a:xfrm>
          <a:prstGeom prst="straightConnector1">
            <a:avLst/>
          </a:prstGeom>
          <a:noFill/>
          <a:ln w="57150" cap="flat" cmpd="sng">
            <a:solidFill>
              <a:srgbClr val="006600"/>
            </a:solidFill>
            <a:prstDash val="dot"/>
            <a:round/>
            <a:headEnd type="none" w="sm" len="sm"/>
            <a:tailEnd type="none" w="sm" len="sm"/>
          </a:ln>
        </p:spPr>
      </p:cxnSp>
      <p:pic>
        <p:nvPicPr>
          <p:cNvPr id="396" name="Google Shape;396;p16" descr="https://encrypted-tbn3.gstatic.com/images?q=tbn:ANd9GcTS7l3-gpegKmGpXDnp62BWnTKk2IrRqUX0fQH4VAb1eOTCx_o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0198" y="3624263"/>
            <a:ext cx="682491" cy="58705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397" name="Google Shape;397;p16" descr="https://encrypted-tbn2.gstatic.com/images?q=tbn:ANd9GcRHtcicZ2m5BxHBB0C-RDV12XZqFNTlitHKuO_RhCa5mNVGbyVx6w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527289" y="3321424"/>
            <a:ext cx="530097" cy="993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16" descr="https://encrypted-tbn2.gstatic.com/images?q=tbn:ANd9GcRHtcicZ2m5BxHBB0C-RDV12XZqFNTlitHKuO_RhCa5mNVGbyVx6w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507903" y="4182034"/>
            <a:ext cx="538363" cy="1008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16" descr="https://encrypted-tbn2.gstatic.com/images?q=tbn:ANd9GcRHtcicZ2m5BxHBB0C-RDV12XZqFNTlitHKuO_RhCa5mNVGbyVx6w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514601" y="5040256"/>
            <a:ext cx="540634" cy="1012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16" descr="https://encrypted-tbn2.gstatic.com/images?q=tbn:ANd9GcRHtcicZ2m5BxHBB0C-RDV12XZqFNTlitHKuO_RhCa5mNVGbyVx6w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541494" y="2503709"/>
            <a:ext cx="504777" cy="94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16" descr="https://encrypted-tbn2.gstatic.com/images?q=tbn:ANd9GcRHtcicZ2m5BxHBB0C-RDV12XZqFNTlitHKuO_RhCa5mNVGbyVx6w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526379" y="1680882"/>
            <a:ext cx="510926" cy="957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7"/>
          <p:cNvSpPr txBox="1"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alibri"/>
              <a:buNone/>
            </a:pPr>
            <a:r>
              <a:rPr lang="en-GB"/>
              <a:t>File Server</a:t>
            </a:r>
            <a:endParaRPr/>
          </a:p>
        </p:txBody>
      </p:sp>
      <p:sp>
        <p:nvSpPr>
          <p:cNvPr id="407" name="Google Shape;407;p17"/>
          <p:cNvSpPr txBox="1">
            <a:spLocks noGrp="1"/>
          </p:cNvSpPr>
          <p:nvPr>
            <p:ph type="body" idx="1"/>
          </p:nvPr>
        </p:nvSpPr>
        <p:spPr>
          <a:xfrm>
            <a:off x="1676401" y="2133600"/>
            <a:ext cx="6858000" cy="4009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🠶"/>
            </a:pPr>
            <a:r>
              <a:rPr lang="en-GB" sz="2000" b="1">
                <a:solidFill>
                  <a:srgbClr val="FF0000"/>
                </a:solidFill>
              </a:rPr>
              <a:t>Stores</a:t>
            </a:r>
            <a:r>
              <a:rPr lang="en-GB" sz="2000">
                <a:solidFill>
                  <a:srgbClr val="FF0000"/>
                </a:solidFill>
              </a:rPr>
              <a:t> </a:t>
            </a:r>
            <a:r>
              <a:rPr lang="en-GB" sz="2000">
                <a:solidFill>
                  <a:schemeClr val="dk1"/>
                </a:solidFill>
              </a:rPr>
              <a:t>large number of </a:t>
            </a:r>
            <a:r>
              <a:rPr lang="en-GB" sz="2000" b="1">
                <a:solidFill>
                  <a:srgbClr val="FF0000"/>
                </a:solidFill>
              </a:rPr>
              <a:t>files</a:t>
            </a:r>
            <a:r>
              <a:rPr lang="en-GB" sz="2000">
                <a:solidFill>
                  <a:schemeClr val="dk1"/>
                </a:solidFill>
              </a:rPr>
              <a:t> for an organisation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2000"/>
              <a:buChar char="🠶"/>
            </a:pPr>
            <a:r>
              <a:rPr lang="en-GB" sz="2000">
                <a:solidFill>
                  <a:schemeClr val="dk1"/>
                </a:solidFill>
              </a:rPr>
              <a:t>Also controls </a:t>
            </a:r>
            <a:r>
              <a:rPr lang="en-GB" sz="2000" b="1">
                <a:solidFill>
                  <a:srgbClr val="FF0000"/>
                </a:solidFill>
              </a:rPr>
              <a:t>security</a:t>
            </a:r>
            <a:r>
              <a:rPr lang="en-GB" sz="2000">
                <a:solidFill>
                  <a:schemeClr val="dk1"/>
                </a:solidFill>
              </a:rPr>
              <a:t>, such   as </a:t>
            </a:r>
            <a:r>
              <a:rPr lang="en-GB" sz="2000" b="1">
                <a:solidFill>
                  <a:srgbClr val="FF0000"/>
                </a:solidFill>
              </a:rPr>
              <a:t>access rights </a:t>
            </a:r>
            <a:r>
              <a:rPr lang="en-GB" sz="2000">
                <a:solidFill>
                  <a:schemeClr val="dk1"/>
                </a:solidFill>
              </a:rPr>
              <a:t>to files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2000"/>
              <a:buChar char="🠶"/>
            </a:pPr>
            <a:r>
              <a:rPr lang="en-GB" sz="2000">
                <a:solidFill>
                  <a:schemeClr val="dk1"/>
                </a:solidFill>
              </a:rPr>
              <a:t>Finally, handles </a:t>
            </a:r>
            <a:r>
              <a:rPr lang="en-GB" sz="2000" b="1">
                <a:solidFill>
                  <a:srgbClr val="FF0000"/>
                </a:solidFill>
              </a:rPr>
              <a:t>backups</a:t>
            </a:r>
            <a:r>
              <a:rPr lang="en-GB" sz="2000">
                <a:solidFill>
                  <a:schemeClr val="dk1"/>
                </a:solidFill>
              </a:rPr>
              <a:t> in case of accident or disaster</a:t>
            </a:r>
            <a:endParaRPr sz="2000">
              <a:solidFill>
                <a:schemeClr val="dk1"/>
              </a:solidFill>
            </a:endParaRPr>
          </a:p>
          <a:p>
            <a:pPr marL="342900" lvl="0" indent="-22860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408" name="Google Shape;40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01168" y="4811805"/>
            <a:ext cx="163830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17" descr="https://encrypted-tbn2.gstatic.com/images?q=tbn:ANd9GcRHtcicZ2m5BxHBB0C-RDV12XZqFNTlitHKuO_RhCa5mNVGbyVx6w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2540" y="282389"/>
            <a:ext cx="1586372" cy="297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76847" y="1210235"/>
            <a:ext cx="1039439" cy="94129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411" name="Google Shape;411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83950" y="1048249"/>
            <a:ext cx="669132" cy="874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17" descr="http://icons.iconarchive.com/icons/hopstarter/soft-scraps/128/Lock-Lock-icon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322859" y="3360549"/>
            <a:ext cx="1377390" cy="137739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8"/>
          <p:cNvSpPr txBox="1"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alibri"/>
              <a:buNone/>
            </a:pPr>
            <a:r>
              <a:rPr lang="en-GB"/>
              <a:t>Print Server</a:t>
            </a:r>
            <a:endParaRPr/>
          </a:p>
        </p:txBody>
      </p:sp>
      <p:sp>
        <p:nvSpPr>
          <p:cNvPr id="418" name="Google Shape;418;p18"/>
          <p:cNvSpPr txBox="1">
            <a:spLocks noGrp="1"/>
          </p:cNvSpPr>
          <p:nvPr>
            <p:ph type="body" idx="1"/>
          </p:nvPr>
        </p:nvSpPr>
        <p:spPr>
          <a:xfrm>
            <a:off x="1942415" y="2133600"/>
            <a:ext cx="6591985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GB">
                <a:solidFill>
                  <a:schemeClr val="dk1"/>
                </a:solidFill>
              </a:rPr>
              <a:t>Manages </a:t>
            </a:r>
            <a:r>
              <a:rPr lang="en-GB" b="1">
                <a:solidFill>
                  <a:srgbClr val="FF0000"/>
                </a:solidFill>
              </a:rPr>
              <a:t>queue</a:t>
            </a:r>
            <a:r>
              <a:rPr lang="en-GB">
                <a:solidFill>
                  <a:srgbClr val="FF0000"/>
                </a:solidFill>
              </a:rPr>
              <a:t> </a:t>
            </a:r>
            <a:r>
              <a:rPr lang="en-GB">
                <a:solidFill>
                  <a:schemeClr val="dk1"/>
                </a:solidFill>
              </a:rPr>
              <a:t>of docs for printing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GB">
                <a:solidFill>
                  <a:schemeClr val="dk1"/>
                </a:solidFill>
              </a:rPr>
              <a:t>So </a:t>
            </a:r>
            <a:r>
              <a:rPr lang="en-GB" b="1">
                <a:solidFill>
                  <a:srgbClr val="FF0000"/>
                </a:solidFill>
              </a:rPr>
              <a:t>shares load </a:t>
            </a:r>
            <a:r>
              <a:rPr lang="en-GB">
                <a:solidFill>
                  <a:schemeClr val="dk1"/>
                </a:solidFill>
              </a:rPr>
              <a:t>of print requests across available devices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GB">
                <a:solidFill>
                  <a:schemeClr val="dk1"/>
                </a:solidFill>
              </a:rPr>
              <a:t>Controls </a:t>
            </a:r>
            <a:r>
              <a:rPr lang="en-GB" b="1">
                <a:solidFill>
                  <a:srgbClr val="FF0000"/>
                </a:solidFill>
              </a:rPr>
              <a:t>access</a:t>
            </a:r>
            <a:r>
              <a:rPr lang="en-GB">
                <a:solidFill>
                  <a:srgbClr val="FF0000"/>
                </a:solidFill>
              </a:rPr>
              <a:t> </a:t>
            </a:r>
            <a:r>
              <a:rPr lang="en-GB">
                <a:solidFill>
                  <a:schemeClr val="dk1"/>
                </a:solidFill>
              </a:rPr>
              <a:t>to printers for users &amp; routes docs to devices</a:t>
            </a:r>
            <a:endParaRPr/>
          </a:p>
          <a:p>
            <a:pPr marL="342900" lvl="0" indent="-22860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cxnSp>
        <p:nvCxnSpPr>
          <p:cNvPr id="419" name="Google Shape;419;p18"/>
          <p:cNvCxnSpPr>
            <a:stCxn id="420" idx="3"/>
          </p:cNvCxnSpPr>
          <p:nvPr/>
        </p:nvCxnSpPr>
        <p:spPr>
          <a:xfrm>
            <a:off x="5355392" y="4525148"/>
            <a:ext cx="1686600" cy="3078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20" name="Google Shape;42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355392" y="4123343"/>
            <a:ext cx="803610" cy="80361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421" name="Google Shape;42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440556" y="5270825"/>
            <a:ext cx="803610" cy="80361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422" name="Google Shape;422;p18" descr="https://encrypted-tbn2.gstatic.com/images?q=tbn:ANd9GcRHtcicZ2m5BxHBB0C-RDV12XZqFNTlitHKuO_RhCa5mNVGbyVx6w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8000" y="3205730"/>
            <a:ext cx="1586372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9"/>
          <p:cNvSpPr txBox="1"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alibri"/>
              <a:buNone/>
            </a:pPr>
            <a:r>
              <a:rPr lang="en-GB"/>
              <a:t>Application Server</a:t>
            </a:r>
            <a:endParaRPr/>
          </a:p>
        </p:txBody>
      </p:sp>
      <p:sp>
        <p:nvSpPr>
          <p:cNvPr id="428" name="Google Shape;428;p19"/>
          <p:cNvSpPr txBox="1">
            <a:spLocks noGrp="1"/>
          </p:cNvSpPr>
          <p:nvPr>
            <p:ph type="body" idx="1"/>
          </p:nvPr>
        </p:nvSpPr>
        <p:spPr>
          <a:xfrm>
            <a:off x="1942415" y="2133600"/>
            <a:ext cx="6591985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GB">
                <a:solidFill>
                  <a:schemeClr val="dk1"/>
                </a:solidFill>
              </a:rPr>
              <a:t>Installs, updates &amp; controls access to </a:t>
            </a:r>
            <a:r>
              <a:rPr lang="en-GB" b="1">
                <a:solidFill>
                  <a:srgbClr val="FF0000"/>
                </a:solidFill>
              </a:rPr>
              <a:t>programs</a:t>
            </a:r>
            <a:endParaRPr>
              <a:solidFill>
                <a:schemeClr val="dk1"/>
              </a:solidFill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GB">
                <a:solidFill>
                  <a:schemeClr val="dk1"/>
                </a:solidFill>
              </a:rPr>
              <a:t>Includes </a:t>
            </a:r>
            <a:r>
              <a:rPr lang="en-GB" b="1">
                <a:solidFill>
                  <a:srgbClr val="FF0000"/>
                </a:solidFill>
              </a:rPr>
              <a:t>applications </a:t>
            </a:r>
            <a:r>
              <a:rPr lang="en-GB">
                <a:solidFill>
                  <a:schemeClr val="dk1"/>
                </a:solidFill>
              </a:rPr>
              <a:t>such as word processor or email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GB">
                <a:solidFill>
                  <a:schemeClr val="dk1"/>
                </a:solidFill>
              </a:rPr>
              <a:t>Application runs through the main server, and client has the ability to execute it with support of frameworks. </a:t>
            </a:r>
            <a:endParaRPr/>
          </a:p>
          <a:p>
            <a:pPr marL="342900" lvl="0" indent="-22860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429" name="Google Shape;429;p19" descr="https://encrypted-tbn2.gstatic.com/images?q=tbn:ANd9GcRHtcicZ2m5BxHBB0C-RDV12XZqFNTlitHKuO_RhCa5mNVGbyVx6w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19116" y="3635189"/>
            <a:ext cx="1586372" cy="297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3649" y="4632790"/>
            <a:ext cx="1612798" cy="107324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431" name="Google Shape;431;p19"/>
          <p:cNvPicPr preferRelativeResize="0"/>
          <p:nvPr/>
        </p:nvPicPr>
        <p:blipFill rotWithShape="1">
          <a:blip r:embed="rId5">
            <a:alphaModFix/>
          </a:blip>
          <a:srcRect l="4040" t="3031" r="4376" b="6734"/>
          <a:stretch/>
        </p:blipFill>
        <p:spPr>
          <a:xfrm>
            <a:off x="7135904" y="5383306"/>
            <a:ext cx="914400" cy="90095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432" name="Google Shape;432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05600" y="3581400"/>
            <a:ext cx="1317810" cy="1421526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0"/>
          <p:cNvSpPr txBox="1"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alibri"/>
              <a:buNone/>
            </a:pPr>
            <a:r>
              <a:rPr lang="en-GB"/>
              <a:t>Database Server</a:t>
            </a:r>
            <a:endParaRPr/>
          </a:p>
        </p:txBody>
      </p:sp>
      <p:sp>
        <p:nvSpPr>
          <p:cNvPr id="438" name="Google Shape;438;p20"/>
          <p:cNvSpPr txBox="1">
            <a:spLocks noGrp="1"/>
          </p:cNvSpPr>
          <p:nvPr>
            <p:ph type="body" idx="1"/>
          </p:nvPr>
        </p:nvSpPr>
        <p:spPr>
          <a:xfrm>
            <a:off x="1942415" y="2133600"/>
            <a:ext cx="6591985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GB">
                <a:solidFill>
                  <a:schemeClr val="dk1"/>
                </a:solidFill>
              </a:rPr>
              <a:t>Manages </a:t>
            </a:r>
            <a:r>
              <a:rPr lang="en-GB" b="1">
                <a:solidFill>
                  <a:srgbClr val="FF0000"/>
                </a:solidFill>
              </a:rPr>
              <a:t>security &amp; updates </a:t>
            </a:r>
            <a:r>
              <a:rPr lang="en-GB">
                <a:solidFill>
                  <a:schemeClr val="dk1"/>
                </a:solidFill>
              </a:rPr>
              <a:t>to large databases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GB">
                <a:solidFill>
                  <a:schemeClr val="dk1"/>
                </a:solidFill>
              </a:rPr>
              <a:t>For example in a school, </a:t>
            </a:r>
            <a:r>
              <a:rPr lang="en-GB" b="1">
                <a:solidFill>
                  <a:srgbClr val="FF0000"/>
                </a:solidFill>
              </a:rPr>
              <a:t>security</a:t>
            </a:r>
            <a:r>
              <a:rPr lang="en-GB">
                <a:solidFill>
                  <a:srgbClr val="FF0000"/>
                </a:solidFill>
              </a:rPr>
              <a:t> </a:t>
            </a:r>
            <a:r>
              <a:rPr lang="en-GB">
                <a:solidFill>
                  <a:schemeClr val="dk1"/>
                </a:solidFill>
              </a:rPr>
              <a:t>means controlling access to staff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GB">
                <a:solidFill>
                  <a:schemeClr val="dk1"/>
                </a:solidFill>
              </a:rPr>
              <a:t>So teachers update registers &amp; office staff update financial data </a:t>
            </a:r>
            <a:endParaRPr/>
          </a:p>
          <a:p>
            <a:pPr marL="342900" lvl="0" indent="-22860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439" name="Google Shape;439;p20" descr="https://encrypted-tbn2.gstatic.com/images?q=tbn:ANd9GcRHtcicZ2m5BxHBB0C-RDV12XZqFNTlitHKuO_RhCa5mNVGbyVx6w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57837" y="3797370"/>
            <a:ext cx="1586372" cy="297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20"/>
          <p:cNvPicPr preferRelativeResize="0"/>
          <p:nvPr/>
        </p:nvPicPr>
        <p:blipFill rotWithShape="1">
          <a:blip r:embed="rId4">
            <a:alphaModFix/>
          </a:blip>
          <a:srcRect r="47993" b="24489"/>
          <a:stretch/>
        </p:blipFill>
        <p:spPr>
          <a:xfrm>
            <a:off x="6836743" y="3674458"/>
            <a:ext cx="1600203" cy="1306252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441" name="Google Shape;441;p20" descr="https://myaccount.capita-cs.co.uk/Assets/capitacs/capitasims/logo.png"/>
          <p:cNvPicPr preferRelativeResize="0"/>
          <p:nvPr/>
        </p:nvPicPr>
        <p:blipFill rotWithShape="1">
          <a:blip r:embed="rId5">
            <a:alphaModFix/>
          </a:blip>
          <a:srcRect l="55780" t="16250" r="24163" b="16575"/>
          <a:stretch/>
        </p:blipFill>
        <p:spPr>
          <a:xfrm>
            <a:off x="7772400" y="5105400"/>
            <a:ext cx="987274" cy="69558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1"/>
          <p:cNvSpPr txBox="1"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alibri"/>
              <a:buNone/>
            </a:pPr>
            <a:r>
              <a:rPr lang="en-GB"/>
              <a:t>Web Server</a:t>
            </a:r>
            <a:endParaRPr/>
          </a:p>
        </p:txBody>
      </p:sp>
      <p:sp>
        <p:nvSpPr>
          <p:cNvPr id="447" name="Google Shape;447;p21"/>
          <p:cNvSpPr txBox="1">
            <a:spLocks noGrp="1"/>
          </p:cNvSpPr>
          <p:nvPr>
            <p:ph type="body" idx="1"/>
          </p:nvPr>
        </p:nvSpPr>
        <p:spPr>
          <a:xfrm>
            <a:off x="1942415" y="2133600"/>
            <a:ext cx="6591985" cy="22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GB" b="1">
                <a:solidFill>
                  <a:srgbClr val="FF0000"/>
                </a:solidFill>
              </a:rPr>
              <a:t>Stores all files </a:t>
            </a:r>
            <a:r>
              <a:rPr lang="en-GB">
                <a:solidFill>
                  <a:schemeClr val="dk1"/>
                </a:solidFill>
              </a:rPr>
              <a:t>for a website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GB">
                <a:solidFill>
                  <a:schemeClr val="dk1"/>
                </a:solidFill>
              </a:rPr>
              <a:t>Sends them when user’s </a:t>
            </a:r>
            <a:r>
              <a:rPr lang="en-GB" b="1">
                <a:solidFill>
                  <a:srgbClr val="FF0000"/>
                </a:solidFill>
              </a:rPr>
              <a:t>browser </a:t>
            </a:r>
            <a:r>
              <a:rPr lang="en-GB">
                <a:solidFill>
                  <a:schemeClr val="dk1"/>
                </a:solidFill>
              </a:rPr>
              <a:t>sends a </a:t>
            </a:r>
            <a:r>
              <a:rPr lang="en-GB" b="1">
                <a:solidFill>
                  <a:srgbClr val="FF0000"/>
                </a:solidFill>
              </a:rPr>
              <a:t>request</a:t>
            </a:r>
            <a:r>
              <a:rPr lang="en-GB">
                <a:solidFill>
                  <a:srgbClr val="FF0000"/>
                </a:solidFill>
              </a:rPr>
              <a:t> </a:t>
            </a:r>
            <a:r>
              <a:rPr lang="en-GB">
                <a:solidFill>
                  <a:schemeClr val="dk1"/>
                </a:solidFill>
              </a:rPr>
              <a:t>for the website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GB">
                <a:solidFill>
                  <a:schemeClr val="dk1"/>
                </a:solidFill>
              </a:rPr>
              <a:t>Web server then sends the site’s </a:t>
            </a:r>
            <a:r>
              <a:rPr lang="en-GB" b="1">
                <a:solidFill>
                  <a:srgbClr val="FF0000"/>
                </a:solidFill>
              </a:rPr>
              <a:t>files</a:t>
            </a:r>
            <a:r>
              <a:rPr lang="en-GB">
                <a:solidFill>
                  <a:srgbClr val="FF0000"/>
                </a:solidFill>
              </a:rPr>
              <a:t> </a:t>
            </a:r>
            <a:r>
              <a:rPr lang="en-GB">
                <a:solidFill>
                  <a:schemeClr val="dk1"/>
                </a:solidFill>
              </a:rPr>
              <a:t>using the </a:t>
            </a:r>
            <a:r>
              <a:rPr lang="en-GB" b="1">
                <a:solidFill>
                  <a:srgbClr val="FF0000"/>
                </a:solidFill>
              </a:rPr>
              <a:t>HTTP</a:t>
            </a:r>
            <a:r>
              <a:rPr lang="en-GB">
                <a:solidFill>
                  <a:srgbClr val="FF0000"/>
                </a:solidFill>
              </a:rPr>
              <a:t> </a:t>
            </a:r>
            <a:r>
              <a:rPr lang="en-GB">
                <a:solidFill>
                  <a:schemeClr val="dk1"/>
                </a:solidFill>
              </a:rPr>
              <a:t>protocol</a:t>
            </a:r>
            <a:endParaRPr/>
          </a:p>
          <a:p>
            <a:pPr marL="342900" lvl="0" indent="-22860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dk1"/>
              </a:solidFill>
            </a:endParaRPr>
          </a:p>
          <a:p>
            <a:pPr marL="342900" lvl="0" indent="-22860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448" name="Google Shape;44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1400" y="3581400"/>
            <a:ext cx="5078408" cy="342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"/>
          <p:cNvSpPr txBox="1">
            <a:spLocks noGrp="1"/>
          </p:cNvSpPr>
          <p:nvPr>
            <p:ph type="title"/>
          </p:nvPr>
        </p:nvSpPr>
        <p:spPr>
          <a:xfrm>
            <a:off x="1898395" y="896823"/>
            <a:ext cx="6085840" cy="57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alibri"/>
              <a:buNone/>
            </a:pPr>
            <a:r>
              <a:rPr lang="en-GB"/>
              <a:t>Client/Server Architecture</a:t>
            </a:r>
            <a:endParaRPr/>
          </a:p>
        </p:txBody>
      </p:sp>
      <p:sp>
        <p:nvSpPr>
          <p:cNvPr id="174" name="Google Shape;174;p3"/>
          <p:cNvSpPr/>
          <p:nvPr/>
        </p:nvSpPr>
        <p:spPr>
          <a:xfrm>
            <a:off x="1600200" y="2133600"/>
            <a:ext cx="563880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The client/Server architecture is based on hardware and software components that interacts to form a system. This system includes three main components: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•Clients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•Servers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•Communication middleware</a:t>
            </a:r>
            <a:endParaRPr sz="1800" b="0" i="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2"/>
          <p:cNvSpPr txBox="1"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alibri"/>
              <a:buNone/>
            </a:pPr>
            <a:r>
              <a:rPr lang="en-GB"/>
              <a:t>Mail Server</a:t>
            </a:r>
            <a:br>
              <a:rPr lang="en-GB"/>
            </a:br>
            <a:endParaRPr/>
          </a:p>
        </p:txBody>
      </p:sp>
      <p:sp>
        <p:nvSpPr>
          <p:cNvPr id="454" name="Google Shape;454;p22"/>
          <p:cNvSpPr txBox="1">
            <a:spLocks noGrp="1"/>
          </p:cNvSpPr>
          <p:nvPr>
            <p:ph type="body" idx="1"/>
          </p:nvPr>
        </p:nvSpPr>
        <p:spPr>
          <a:xfrm>
            <a:off x="1942415" y="2133600"/>
            <a:ext cx="6591985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GB" b="1">
                <a:solidFill>
                  <a:srgbClr val="FF0000"/>
                </a:solidFill>
              </a:rPr>
              <a:t>Stores &amp; forwards       </a:t>
            </a:r>
            <a:r>
              <a:rPr lang="en-GB">
                <a:solidFill>
                  <a:schemeClr val="dk1"/>
                </a:solidFill>
              </a:rPr>
              <a:t>emails like an          </a:t>
            </a:r>
            <a:r>
              <a:rPr lang="en-GB" b="1">
                <a:solidFill>
                  <a:srgbClr val="FF0000"/>
                </a:solidFill>
              </a:rPr>
              <a:t>electronic post office</a:t>
            </a:r>
            <a:endParaRPr>
              <a:solidFill>
                <a:schemeClr val="dk1"/>
              </a:solidFill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GB">
                <a:solidFill>
                  <a:schemeClr val="dk1"/>
                </a:solidFill>
              </a:rPr>
              <a:t>Data traffic controlled by </a:t>
            </a:r>
            <a:r>
              <a:rPr lang="en-GB" b="1">
                <a:solidFill>
                  <a:srgbClr val="FF0000"/>
                </a:solidFill>
              </a:rPr>
              <a:t>protocols</a:t>
            </a:r>
            <a:r>
              <a:rPr lang="en-GB">
                <a:solidFill>
                  <a:schemeClr val="dk1"/>
                </a:solidFill>
              </a:rPr>
              <a:t>, eg SMTP (send) &amp; POP (receive)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GB">
                <a:solidFill>
                  <a:schemeClr val="dk1"/>
                </a:solidFill>
              </a:rPr>
              <a:t>But email traffic is not immediate like instant messaging or ‘chat’</a:t>
            </a:r>
            <a:endParaRPr/>
          </a:p>
          <a:p>
            <a:pPr marL="342900" lvl="0" indent="-22860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455" name="Google Shape;455;p22" descr="https://encrypted-tbn2.gstatic.com/images?q=tbn:ANd9GcRHtcicZ2m5BxHBB0C-RDV12XZqFNTlitHKuO_RhCa5mNVGbyVx6w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33888" y="3715716"/>
            <a:ext cx="1586372" cy="297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35581" y="4119563"/>
            <a:ext cx="658097" cy="655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59343" y="4637555"/>
            <a:ext cx="658097" cy="655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68931" y="4738687"/>
            <a:ext cx="658097" cy="655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11731" y="5181600"/>
            <a:ext cx="658097" cy="655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27201" y="5549153"/>
            <a:ext cx="658097" cy="6557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1" name="Google Shape;461;p22"/>
          <p:cNvCxnSpPr/>
          <p:nvPr/>
        </p:nvCxnSpPr>
        <p:spPr>
          <a:xfrm>
            <a:off x="5692524" y="5020080"/>
            <a:ext cx="1425389" cy="134471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462" name="Google Shape;462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948239" flipH="1">
            <a:off x="5485711" y="4571293"/>
            <a:ext cx="559243" cy="80321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cxnSp>
        <p:nvCxnSpPr>
          <p:cNvPr id="463" name="Google Shape;463;p22"/>
          <p:cNvCxnSpPr/>
          <p:nvPr/>
        </p:nvCxnSpPr>
        <p:spPr>
          <a:xfrm>
            <a:off x="6015254" y="3957762"/>
            <a:ext cx="1116106" cy="1156447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464" name="Google Shape;464;p22"/>
          <p:cNvCxnSpPr/>
          <p:nvPr/>
        </p:nvCxnSpPr>
        <p:spPr>
          <a:xfrm rot="10800000" flipH="1">
            <a:off x="6109383" y="5181445"/>
            <a:ext cx="1021977" cy="618564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465" name="Google Shape;465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84955" y="5617229"/>
            <a:ext cx="520818" cy="518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22"/>
          <p:cNvPicPr preferRelativeResize="0"/>
          <p:nvPr/>
        </p:nvPicPr>
        <p:blipFill rotWithShape="1">
          <a:blip r:embed="rId6">
            <a:alphaModFix/>
          </a:blip>
          <a:srcRect l="18648" r="21720"/>
          <a:stretch/>
        </p:blipFill>
        <p:spPr>
          <a:xfrm rot="1246967">
            <a:off x="5652979" y="3498636"/>
            <a:ext cx="531590" cy="8914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"/>
          <p:cNvSpPr txBox="1"/>
          <p:nvPr/>
        </p:nvSpPr>
        <p:spPr>
          <a:xfrm>
            <a:off x="1403096" y="2403619"/>
            <a:ext cx="7206000" cy="18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57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Client:</a:t>
            </a:r>
            <a:endParaRPr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2565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client is any computer process that requests services from the server. The client request is based on code which require certain services from the server.</a:t>
            </a:r>
            <a:endParaRPr sz="3600" b="1">
              <a:solidFill>
                <a:srgbClr val="CC009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0" name="Google Shape;180;p4"/>
          <p:cNvSpPr txBox="1">
            <a:spLocks noGrp="1"/>
          </p:cNvSpPr>
          <p:nvPr>
            <p:ph type="title"/>
          </p:nvPr>
        </p:nvSpPr>
        <p:spPr>
          <a:xfrm>
            <a:off x="1550669" y="869949"/>
            <a:ext cx="7272655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alibri"/>
              <a:buNone/>
            </a:pPr>
            <a:r>
              <a:rPr lang="en-GB" sz="4000"/>
              <a:t>Client/Server Architecture…</a:t>
            </a:r>
            <a:endParaRPr sz="4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"/>
          <p:cNvSpPr txBox="1"/>
          <p:nvPr/>
        </p:nvSpPr>
        <p:spPr>
          <a:xfrm>
            <a:off x="1447800" y="2616450"/>
            <a:ext cx="2799900" cy="27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0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Server:</a:t>
            </a:r>
            <a:endParaRPr sz="24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20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2065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server is any computer process providing services to the clients. The server application reflecting the fact that the server process provide the background services.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5"/>
          <p:cNvSpPr txBox="1">
            <a:spLocks noGrp="1"/>
          </p:cNvSpPr>
          <p:nvPr>
            <p:ph type="title"/>
          </p:nvPr>
        </p:nvSpPr>
        <p:spPr>
          <a:xfrm>
            <a:off x="1550669" y="869949"/>
            <a:ext cx="7272655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alibri"/>
              <a:buNone/>
            </a:pPr>
            <a:r>
              <a:rPr lang="en-GB" sz="4000"/>
              <a:t>Client/Server Architecture…</a:t>
            </a:r>
            <a:endParaRPr sz="4000"/>
          </a:p>
        </p:txBody>
      </p:sp>
      <p:pic>
        <p:nvPicPr>
          <p:cNvPr id="187" name="Google Shape;187;p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354750" y="2205025"/>
            <a:ext cx="4544100" cy="385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"/>
          <p:cNvSpPr/>
          <p:nvPr/>
        </p:nvSpPr>
        <p:spPr>
          <a:xfrm>
            <a:off x="7300976" y="2000250"/>
            <a:ext cx="1475105" cy="107950"/>
          </a:xfrm>
          <a:custGeom>
            <a:avLst/>
            <a:gdLst/>
            <a:ahLst/>
            <a:cxnLst/>
            <a:rect l="l" t="t" r="r" b="b"/>
            <a:pathLst>
              <a:path w="1475104" h="107950" extrusionOk="0">
                <a:moveTo>
                  <a:pt x="0" y="107950"/>
                </a:moveTo>
                <a:lnTo>
                  <a:pt x="1474724" y="107950"/>
                </a:lnTo>
                <a:lnTo>
                  <a:pt x="1474724" y="0"/>
                </a:lnTo>
                <a:lnTo>
                  <a:pt x="0" y="0"/>
                </a:lnTo>
                <a:lnTo>
                  <a:pt x="0" y="107950"/>
                </a:lnTo>
                <a:close/>
              </a:path>
            </a:pathLst>
          </a:custGeom>
          <a:solidFill>
            <a:srgbClr val="CCCC9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3" name="Google Shape;193;p6"/>
          <p:cNvGrpSpPr/>
          <p:nvPr/>
        </p:nvGrpSpPr>
        <p:grpSpPr>
          <a:xfrm>
            <a:off x="3252851" y="1770062"/>
            <a:ext cx="5662930" cy="230505"/>
            <a:chOff x="3252851" y="1770062"/>
            <a:chExt cx="5662930" cy="230505"/>
          </a:xfrm>
        </p:grpSpPr>
        <p:sp>
          <p:nvSpPr>
            <p:cNvPr id="194" name="Google Shape;194;p6"/>
            <p:cNvSpPr/>
            <p:nvPr/>
          </p:nvSpPr>
          <p:spPr>
            <a:xfrm>
              <a:off x="7300976" y="1770062"/>
              <a:ext cx="1475105" cy="152400"/>
            </a:xfrm>
            <a:custGeom>
              <a:avLst/>
              <a:gdLst/>
              <a:ahLst/>
              <a:cxnLst/>
              <a:rect l="l" t="t" r="r" b="b"/>
              <a:pathLst>
                <a:path w="1475104" h="152400" extrusionOk="0">
                  <a:moveTo>
                    <a:pt x="0" y="152400"/>
                  </a:moveTo>
                  <a:lnTo>
                    <a:pt x="1474724" y="152400"/>
                  </a:lnTo>
                  <a:lnTo>
                    <a:pt x="1474724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CCCC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3252851" y="1922462"/>
              <a:ext cx="5662930" cy="78105"/>
            </a:xfrm>
            <a:custGeom>
              <a:avLst/>
              <a:gdLst/>
              <a:ahLst/>
              <a:cxnLst/>
              <a:rect l="l" t="t" r="r" b="b"/>
              <a:pathLst>
                <a:path w="5662930" h="78105" extrusionOk="0">
                  <a:moveTo>
                    <a:pt x="5662676" y="0"/>
                  </a:moveTo>
                  <a:lnTo>
                    <a:pt x="0" y="0"/>
                  </a:lnTo>
                  <a:lnTo>
                    <a:pt x="0" y="77787"/>
                  </a:lnTo>
                  <a:lnTo>
                    <a:pt x="5662676" y="77787"/>
                  </a:lnTo>
                  <a:lnTo>
                    <a:pt x="5662676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6" name="Google Shape;196;p6"/>
          <p:cNvSpPr txBox="1"/>
          <p:nvPr/>
        </p:nvSpPr>
        <p:spPr>
          <a:xfrm>
            <a:off x="76200" y="1888058"/>
            <a:ext cx="8761800" cy="14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89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u="sng" dirty="0" smtClean="0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r>
              <a:rPr lang="en-GB" sz="3000" dirty="0" smtClean="0">
                <a:solidFill>
                  <a:srgbClr val="CC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-GB" sz="2400" b="1" dirty="0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Communication </a:t>
            </a:r>
            <a:r>
              <a:rPr lang="en-GB" sz="24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middleware:</a:t>
            </a:r>
            <a:endParaRPr sz="24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810"/>
              </a:spcBef>
              <a:spcAft>
                <a:spcPts val="0"/>
              </a:spcAft>
              <a:buNone/>
            </a:pPr>
            <a:r>
              <a:rPr lang="en-GB" sz="3000" u="sng" dirty="0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sz="30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7" name="Google Shape;197;p6"/>
          <p:cNvSpPr txBox="1">
            <a:spLocks noGrp="1"/>
          </p:cNvSpPr>
          <p:nvPr>
            <p:ph type="title"/>
          </p:nvPr>
        </p:nvSpPr>
        <p:spPr>
          <a:xfrm>
            <a:off x="1550669" y="869949"/>
            <a:ext cx="7272655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alibri"/>
              <a:buNone/>
            </a:pPr>
            <a:r>
              <a:rPr lang="en-GB" sz="4000"/>
              <a:t>Client/Server Architecture…</a:t>
            </a:r>
            <a:endParaRPr sz="4000"/>
          </a:p>
        </p:txBody>
      </p:sp>
      <p:sp>
        <p:nvSpPr>
          <p:cNvPr id="198" name="Google Shape;198;p6"/>
          <p:cNvSpPr/>
          <p:nvPr/>
        </p:nvSpPr>
        <p:spPr>
          <a:xfrm>
            <a:off x="829678" y="2887013"/>
            <a:ext cx="8100949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any computer process(es) through which clients and servers communicate. The communication middleware, also known as </a:t>
            </a:r>
            <a:r>
              <a:rPr lang="en-GB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middleware 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 the </a:t>
            </a:r>
            <a:r>
              <a:rPr lang="en-GB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communications layers, 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made up of several layers of software that aid the transmission of data and control information between clients and servers.</a:t>
            </a:r>
            <a:endParaRPr sz="3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"/>
          <p:cNvSpPr txBox="1"/>
          <p:nvPr/>
        </p:nvSpPr>
        <p:spPr>
          <a:xfrm>
            <a:off x="1145844" y="2773807"/>
            <a:ext cx="6080125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How Components Interact</a:t>
            </a:r>
            <a:endParaRPr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4" name="Google Shape;204;p7"/>
          <p:cNvSpPr txBox="1"/>
          <p:nvPr/>
        </p:nvSpPr>
        <p:spPr>
          <a:xfrm>
            <a:off x="925474" y="5278025"/>
            <a:ext cx="1665000" cy="709200"/>
          </a:xfrm>
          <a:prstGeom prst="rect">
            <a:avLst/>
          </a:prstGeom>
          <a:solidFill>
            <a:srgbClr val="CCCC99"/>
          </a:solidFill>
          <a:ln w="9525" cap="flat" cmpd="sng">
            <a:solidFill>
              <a:srgbClr val="0033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934" marR="645795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rPr>
              <a:t>Client  Proce</a:t>
            </a:r>
            <a:r>
              <a:rPr lang="en-GB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rPr>
              <a:t>s</a:t>
            </a:r>
            <a:r>
              <a:rPr lang="en-GB" sz="1400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rPr>
              <a:t>s</a:t>
            </a:r>
            <a:endParaRPr sz="1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5" name="Google Shape;205;p7"/>
          <p:cNvSpPr txBox="1"/>
          <p:nvPr/>
        </p:nvSpPr>
        <p:spPr>
          <a:xfrm>
            <a:off x="4087625" y="5278025"/>
            <a:ext cx="1559400" cy="682500"/>
          </a:xfrm>
          <a:prstGeom prst="rect">
            <a:avLst/>
          </a:prstGeom>
          <a:solidFill>
            <a:srgbClr val="CCCC99"/>
          </a:solidFill>
          <a:ln w="9525" cap="flat" cmpd="sng">
            <a:solidFill>
              <a:srgbClr val="0033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5550" rIns="0" bIns="0" anchor="t" anchorCtr="0">
            <a:spAutoFit/>
          </a:bodyPr>
          <a:lstStyle/>
          <a:p>
            <a:pPr marL="172720" marR="9207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rPr>
              <a:t>Communication  Middleware  Network</a:t>
            </a:r>
            <a:endParaRPr sz="1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6" name="Google Shape;206;p7"/>
          <p:cNvSpPr txBox="1"/>
          <p:nvPr/>
        </p:nvSpPr>
        <p:spPr>
          <a:xfrm>
            <a:off x="7055350" y="5258200"/>
            <a:ext cx="1559700" cy="693300"/>
          </a:xfrm>
          <a:prstGeom prst="rect">
            <a:avLst/>
          </a:prstGeom>
          <a:solidFill>
            <a:srgbClr val="CCCC99"/>
          </a:solidFill>
          <a:ln w="9525" cap="flat" cmpd="sng">
            <a:solidFill>
              <a:srgbClr val="0033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98755" marR="54991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rPr>
              <a:t>Database  Server</a:t>
            </a:r>
            <a:endParaRPr sz="1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7" name="Google Shape;207;p7"/>
          <p:cNvSpPr txBox="1"/>
          <p:nvPr/>
        </p:nvSpPr>
        <p:spPr>
          <a:xfrm>
            <a:off x="1069644" y="4130420"/>
            <a:ext cx="1713230" cy="757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rPr>
              <a:t>Client process sends SQL  request through  communication  middleware.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8" name="Google Shape;208;p7"/>
          <p:cNvSpPr txBox="1"/>
          <p:nvPr/>
        </p:nvSpPr>
        <p:spPr>
          <a:xfrm>
            <a:off x="3976242" y="4130420"/>
            <a:ext cx="1887220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rPr>
              <a:t>Communication middleware  routes SQL request to  database server process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9" name="Google Shape;209;p7"/>
          <p:cNvSpPr txBox="1"/>
          <p:nvPr/>
        </p:nvSpPr>
        <p:spPr>
          <a:xfrm>
            <a:off x="6829806" y="4070984"/>
            <a:ext cx="1802130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rPr>
              <a:t>Database server process  receives request, validates  it, and execute it.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0" name="Google Shape;210;p7"/>
          <p:cNvSpPr/>
          <p:nvPr/>
        </p:nvSpPr>
        <p:spPr>
          <a:xfrm>
            <a:off x="2598673" y="5463032"/>
            <a:ext cx="1559560" cy="76200"/>
          </a:xfrm>
          <a:custGeom>
            <a:avLst/>
            <a:gdLst/>
            <a:ahLst/>
            <a:cxnLst/>
            <a:rect l="l" t="t" r="r" b="b"/>
            <a:pathLst>
              <a:path w="1559560" h="76200" extrusionOk="0">
                <a:moveTo>
                  <a:pt x="1483233" y="0"/>
                </a:moveTo>
                <a:lnTo>
                  <a:pt x="1483233" y="76200"/>
                </a:lnTo>
                <a:lnTo>
                  <a:pt x="1546733" y="44450"/>
                </a:lnTo>
                <a:lnTo>
                  <a:pt x="1495933" y="44450"/>
                </a:lnTo>
                <a:lnTo>
                  <a:pt x="1495933" y="31750"/>
                </a:lnTo>
                <a:lnTo>
                  <a:pt x="1546733" y="31750"/>
                </a:lnTo>
                <a:lnTo>
                  <a:pt x="1483233" y="0"/>
                </a:lnTo>
                <a:close/>
              </a:path>
              <a:path w="1559560" h="76200" extrusionOk="0">
                <a:moveTo>
                  <a:pt x="1483233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483233" y="44450"/>
                </a:lnTo>
                <a:lnTo>
                  <a:pt x="1483233" y="31750"/>
                </a:lnTo>
                <a:close/>
              </a:path>
              <a:path w="1559560" h="76200" extrusionOk="0">
                <a:moveTo>
                  <a:pt x="1546733" y="31750"/>
                </a:moveTo>
                <a:lnTo>
                  <a:pt x="1495933" y="31750"/>
                </a:lnTo>
                <a:lnTo>
                  <a:pt x="1495933" y="44450"/>
                </a:lnTo>
                <a:lnTo>
                  <a:pt x="1546733" y="44450"/>
                </a:lnTo>
                <a:lnTo>
                  <a:pt x="1559433" y="38100"/>
                </a:lnTo>
                <a:lnTo>
                  <a:pt x="1546733" y="31750"/>
                </a:lnTo>
                <a:close/>
              </a:path>
            </a:pathLst>
          </a:custGeom>
          <a:solidFill>
            <a:srgbClr val="0033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7"/>
          <p:cNvSpPr/>
          <p:nvPr/>
        </p:nvSpPr>
        <p:spPr>
          <a:xfrm>
            <a:off x="2598673" y="5780303"/>
            <a:ext cx="1559560" cy="76200"/>
          </a:xfrm>
          <a:custGeom>
            <a:avLst/>
            <a:gdLst/>
            <a:ahLst/>
            <a:cxnLst/>
            <a:rect l="l" t="t" r="r" b="b"/>
            <a:pathLst>
              <a:path w="1559560" h="76200" extrusionOk="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1559560" h="76200" extrusionOk="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1559560" h="76200" extrusionOk="0">
                <a:moveTo>
                  <a:pt x="1559433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1559433" y="44450"/>
                </a:lnTo>
                <a:lnTo>
                  <a:pt x="1559433" y="31750"/>
                </a:lnTo>
                <a:close/>
              </a:path>
            </a:pathLst>
          </a:custGeom>
          <a:solidFill>
            <a:srgbClr val="0033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7"/>
          <p:cNvSpPr/>
          <p:nvPr/>
        </p:nvSpPr>
        <p:spPr>
          <a:xfrm>
            <a:off x="5646673" y="5418454"/>
            <a:ext cx="1417955" cy="76200"/>
          </a:xfrm>
          <a:custGeom>
            <a:avLst/>
            <a:gdLst/>
            <a:ahLst/>
            <a:cxnLst/>
            <a:rect l="l" t="t" r="r" b="b"/>
            <a:pathLst>
              <a:path w="1417954" h="76200" extrusionOk="0">
                <a:moveTo>
                  <a:pt x="1341374" y="0"/>
                </a:moveTo>
                <a:lnTo>
                  <a:pt x="1341374" y="76200"/>
                </a:lnTo>
                <a:lnTo>
                  <a:pt x="1404874" y="44450"/>
                </a:lnTo>
                <a:lnTo>
                  <a:pt x="1354074" y="44450"/>
                </a:lnTo>
                <a:lnTo>
                  <a:pt x="1354074" y="31750"/>
                </a:lnTo>
                <a:lnTo>
                  <a:pt x="1404874" y="31750"/>
                </a:lnTo>
                <a:lnTo>
                  <a:pt x="1341374" y="0"/>
                </a:lnTo>
                <a:close/>
              </a:path>
              <a:path w="1417954" h="76200" extrusionOk="0">
                <a:moveTo>
                  <a:pt x="1341374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341374" y="44450"/>
                </a:lnTo>
                <a:lnTo>
                  <a:pt x="1341374" y="31750"/>
                </a:lnTo>
                <a:close/>
              </a:path>
              <a:path w="1417954" h="76200" extrusionOk="0">
                <a:moveTo>
                  <a:pt x="1404874" y="31750"/>
                </a:moveTo>
                <a:lnTo>
                  <a:pt x="1354074" y="31750"/>
                </a:lnTo>
                <a:lnTo>
                  <a:pt x="1354074" y="44450"/>
                </a:lnTo>
                <a:lnTo>
                  <a:pt x="1404874" y="44450"/>
                </a:lnTo>
                <a:lnTo>
                  <a:pt x="1417574" y="38100"/>
                </a:lnTo>
                <a:lnTo>
                  <a:pt x="1404874" y="31750"/>
                </a:lnTo>
                <a:close/>
              </a:path>
            </a:pathLst>
          </a:custGeom>
          <a:solidFill>
            <a:srgbClr val="0033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7"/>
          <p:cNvSpPr/>
          <p:nvPr/>
        </p:nvSpPr>
        <p:spPr>
          <a:xfrm>
            <a:off x="5646673" y="5745607"/>
            <a:ext cx="1417955" cy="76200"/>
          </a:xfrm>
          <a:custGeom>
            <a:avLst/>
            <a:gdLst/>
            <a:ahLst/>
            <a:cxnLst/>
            <a:rect l="l" t="t" r="r" b="b"/>
            <a:pathLst>
              <a:path w="1417954" h="76200" extrusionOk="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1417954" h="76200" extrusionOk="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1417954" h="76200" extrusionOk="0">
                <a:moveTo>
                  <a:pt x="1417574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1417574" y="44450"/>
                </a:lnTo>
                <a:lnTo>
                  <a:pt x="1417574" y="31750"/>
                </a:lnTo>
                <a:close/>
              </a:path>
            </a:pathLst>
          </a:custGeom>
          <a:solidFill>
            <a:srgbClr val="0033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7"/>
          <p:cNvSpPr txBox="1"/>
          <p:nvPr/>
        </p:nvSpPr>
        <p:spPr>
          <a:xfrm>
            <a:off x="3103245" y="5221351"/>
            <a:ext cx="294640" cy="20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rPr>
              <a:t>SQL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5" name="Google Shape;215;p7"/>
          <p:cNvSpPr txBox="1"/>
          <p:nvPr/>
        </p:nvSpPr>
        <p:spPr>
          <a:xfrm>
            <a:off x="3103245" y="6014720"/>
            <a:ext cx="339090" cy="20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rPr>
              <a:t>Data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6" name="Google Shape;216;p7"/>
          <p:cNvSpPr txBox="1"/>
          <p:nvPr/>
        </p:nvSpPr>
        <p:spPr>
          <a:xfrm>
            <a:off x="6200647" y="5151882"/>
            <a:ext cx="294640" cy="20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rPr>
              <a:t>SQL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7" name="Google Shape;217;p7"/>
          <p:cNvSpPr txBox="1"/>
          <p:nvPr/>
        </p:nvSpPr>
        <p:spPr>
          <a:xfrm>
            <a:off x="6204965" y="5940348"/>
            <a:ext cx="339090" cy="20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3366"/>
                </a:solidFill>
                <a:latin typeface="Tahoma"/>
                <a:ea typeface="Tahoma"/>
                <a:cs typeface="Tahoma"/>
                <a:sym typeface="Tahoma"/>
              </a:rPr>
              <a:t>Data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8" name="Google Shape;218;p7"/>
          <p:cNvSpPr txBox="1">
            <a:spLocks noGrp="1"/>
          </p:cNvSpPr>
          <p:nvPr>
            <p:ph type="title"/>
          </p:nvPr>
        </p:nvSpPr>
        <p:spPr>
          <a:xfrm>
            <a:off x="1550669" y="869949"/>
            <a:ext cx="7272655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alibri"/>
              <a:buNone/>
            </a:pPr>
            <a:r>
              <a:rPr lang="en-GB" sz="4000"/>
              <a:t>Client/Server Architecture…</a:t>
            </a:r>
            <a:endParaRPr sz="4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"/>
          <p:cNvSpPr txBox="1">
            <a:spLocks noGrp="1"/>
          </p:cNvSpPr>
          <p:nvPr>
            <p:ph type="title"/>
          </p:nvPr>
        </p:nvSpPr>
        <p:spPr>
          <a:xfrm>
            <a:off x="1426844" y="922400"/>
            <a:ext cx="756539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alibri"/>
              <a:buNone/>
            </a:pPr>
            <a:r>
              <a:rPr lang="en-GB" sz="4000"/>
              <a:t>CLIENT/SERVER PRINCIPLES</a:t>
            </a:r>
            <a:endParaRPr sz="4000"/>
          </a:p>
        </p:txBody>
      </p:sp>
      <p:sp>
        <p:nvSpPr>
          <p:cNvPr id="224" name="Google Shape;224;p8"/>
          <p:cNvSpPr txBox="1"/>
          <p:nvPr/>
        </p:nvSpPr>
        <p:spPr>
          <a:xfrm>
            <a:off x="1828800" y="2209800"/>
            <a:ext cx="4439285" cy="190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130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•Hardware Independence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•Software Independence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•Operating System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•Network System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•Applications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•Open access to services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9"/>
          <p:cNvSpPr txBox="1"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GB" b="1">
                <a:solidFill>
                  <a:schemeClr val="dk1"/>
                </a:solidFill>
              </a:rPr>
              <a:t>Types of Servers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230" name="Google Shape;230;p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752600" y="1905000"/>
            <a:ext cx="5875351" cy="377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1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752599" y="762000"/>
            <a:ext cx="6821115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rgbClr val="000000"/>
      </a:dk1>
      <a:lt1>
        <a:srgbClr val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A9BCF65B104642A9461D34D686D0CC" ma:contentTypeVersion="0" ma:contentTypeDescription="Create a new document." ma:contentTypeScope="" ma:versionID="b0b3cf467a7bdd9101d3309b759e221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967b7be50301903c78f9c39c6fd9a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63340F8-EFCC-428F-BBB1-ED0EAE2B728D}"/>
</file>

<file path=customXml/itemProps2.xml><?xml version="1.0" encoding="utf-8"?>
<ds:datastoreItem xmlns:ds="http://schemas.openxmlformats.org/officeDocument/2006/customXml" ds:itemID="{862CA575-C2AF-4C20-AE7A-6F4DCACF06FD}"/>
</file>

<file path=customXml/itemProps3.xml><?xml version="1.0" encoding="utf-8"?>
<ds:datastoreItem xmlns:ds="http://schemas.openxmlformats.org/officeDocument/2006/customXml" ds:itemID="{1D9ABDB7-A58F-42EA-9E8B-D517F91AED14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471</Words>
  <Application>Microsoft Office PowerPoint</Application>
  <PresentationFormat>On-screen Show (4:3)</PresentationFormat>
  <Paragraphs>86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Noto Sans Symbols</vt:lpstr>
      <vt:lpstr>Arial</vt:lpstr>
      <vt:lpstr>Times New Roman</vt:lpstr>
      <vt:lpstr>Quicksand</vt:lpstr>
      <vt:lpstr>Calibri</vt:lpstr>
      <vt:lpstr>Tahoma</vt:lpstr>
      <vt:lpstr>Wisp</vt:lpstr>
      <vt:lpstr>CLIENT/SERVER COMPUTING</vt:lpstr>
      <vt:lpstr>Client/Server Architecture</vt:lpstr>
      <vt:lpstr>Client/Server Architecture…</vt:lpstr>
      <vt:lpstr>Client/Server Architecture…</vt:lpstr>
      <vt:lpstr>Client/Server Architecture…</vt:lpstr>
      <vt:lpstr>Client/Server Architecture…</vt:lpstr>
      <vt:lpstr>CLIENT/SERVER PRINCIPLES</vt:lpstr>
      <vt:lpstr>Types of Servers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File Server</vt:lpstr>
      <vt:lpstr>Print Server</vt:lpstr>
      <vt:lpstr>Application Server</vt:lpstr>
      <vt:lpstr>Database Server</vt:lpstr>
      <vt:lpstr>Web Server</vt:lpstr>
      <vt:lpstr>Mail Server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CLIENT/SERVER COMPUTING</dc:title>
  <dc:creator>i ball</dc:creator>
  <cp:lastModifiedBy>Zeeshan Saleem Khan</cp:lastModifiedBy>
  <cp:revision>1</cp:revision>
  <dcterms:created xsi:type="dcterms:W3CDTF">2022-10-06T09:03:12Z</dcterms:created>
  <dcterms:modified xsi:type="dcterms:W3CDTF">2022-10-11T04:55:50Z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2011-11-08T00:00:00Z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2022-10-06T00:00:00Z</vt:filetime>
  </property>
  <property fmtid="{D5CDD505-2E9C-101B-9397-08002B2CF9AE}" pid="5" name="ContentTypeId">
    <vt:lpwstr>0x010100CEA9BCF65B104642A9461D34D686D0CC</vt:lpwstr>
  </property>
</Properties>
</file>